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A59F-B61E-43B3-8E08-A7BBDA941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F0C95-C1CC-454F-9D66-7BB9FCB2A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DB510-0A6D-419E-AB8F-4C498187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16FD-C241-49A3-9517-E39614EF788D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20B34-ED61-4330-AA9E-DEC95B8B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6DF09-F52C-4F70-B7E1-6C524337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0EFD-56DD-4FEE-8C3E-C65E311A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24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3E49-6EE3-45DB-BEB6-D670F64C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E3250-C682-47CD-9E56-B82ADADFE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207E-4F5D-4B3D-AF42-F3A6D47E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16FD-C241-49A3-9517-E39614EF788D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12783-0505-46C9-A1C8-0DA0EDBB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53EBD-5D7A-4796-BC32-74748007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0EFD-56DD-4FEE-8C3E-C65E311A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49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8980C-DD86-4CF9-9D0D-C6438F8EE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203A0-937E-472A-92EB-99A8EFF1C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F137D-145F-4EBE-8A2C-04A00CCA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16FD-C241-49A3-9517-E39614EF788D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2107B-010A-47EE-9C92-B75BDF84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A5215-278B-4566-B63C-916A25E6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0EFD-56DD-4FEE-8C3E-C65E311A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60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43F8-43A2-445A-B1FD-B6EF8737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D2267-A1C9-40BD-B65E-AD5058485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C6FE5-5AF6-43A3-8A1E-31213D44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16FD-C241-49A3-9517-E39614EF788D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26512-DC9C-4E24-96CF-62434C1C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D9E0A-742F-490E-B084-C47D55AA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0EFD-56DD-4FEE-8C3E-C65E311A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66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92B9-B2EE-40CA-B064-E76C7674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F7134-5717-4C6C-89BF-EEF3B2AA7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74FB6-CFAD-4CE5-B461-B02878ED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16FD-C241-49A3-9517-E39614EF788D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A45B4-E0FD-4F71-8D3D-816EB51D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BB394-9ABE-4DE8-886D-800610E2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0EFD-56DD-4FEE-8C3E-C65E311A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57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B5F3-D387-4A06-95F8-37FE7BCE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6E74A-DE94-4414-887E-06D7CFA52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3BEC3-26BE-454C-B6DE-BB1286CDE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791D8-6E48-410B-A9D6-7A54D7D9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16FD-C241-49A3-9517-E39614EF788D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9BBD2-962E-4E5F-AF8F-9CA40F8D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A89DD-5D38-47AB-9EFA-14436E40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0EFD-56DD-4FEE-8C3E-C65E311A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76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077E-7C63-47D0-8268-9B8C3A8F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05D44-C628-42ED-A86E-B51969B8C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4016F-C892-4368-AAFB-6A03D28A6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A667E-6D2C-4D15-8464-7F0D68D88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B4ED5-628B-459F-BAFD-46EF5180D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B6657-8684-43C3-823B-84E530F8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16FD-C241-49A3-9517-E39614EF788D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E8E98-C24D-463F-8C79-E4ECEE77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0E299-E06C-4DB6-A55A-6D37E526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0EFD-56DD-4FEE-8C3E-C65E311A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32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4EB3-9FDC-43D4-9164-181FF672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65C96-56EF-4DC3-83D6-69446F84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16FD-C241-49A3-9517-E39614EF788D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3AF23-1BAC-4BD5-9641-B0241EB8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A88D2-F801-4A69-A16D-3EB8F11D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0EFD-56DD-4FEE-8C3E-C65E311A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88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BBF10-AD41-4F5C-BC85-31ADB141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16FD-C241-49A3-9517-E39614EF788D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A374E-4106-43BA-9A7C-AB8E9DA7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C24E3-3100-412B-A514-DFA84C46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0EFD-56DD-4FEE-8C3E-C65E311A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19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09CC-251E-437B-AE62-6D2F8694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F37B-A06D-45B1-A780-932245DB9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98F58-BCE9-4DDC-A7D7-53B0BB342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4BC05-24E9-4643-BC8F-BE08EF55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16FD-C241-49A3-9517-E39614EF788D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0E671-4B21-43B2-9812-6DDF6475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FDAA7-165D-4A9F-A7B8-D36EC677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0EFD-56DD-4FEE-8C3E-C65E311A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11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7B3C-7D5F-4297-B26E-5E17CFE3B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9875B1-E9EC-49CB-A005-E470018D2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DB986-9DBD-4117-895D-4AA6803D6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3157A-C55A-4BE8-AAE9-0E4253DC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16FD-C241-49A3-9517-E39614EF788D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6C946-15DD-4926-944F-C94E2262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31BA0-78E8-47A1-89EC-914C52FA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0EFD-56DD-4FEE-8C3E-C65E311A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68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950CB6-F73A-4325-9E45-7DAD7E208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F7DE6-FC2A-47C2-8ED6-0A06839F2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23228-AA26-4040-985D-8BB1501D4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416FD-C241-49A3-9517-E39614EF788D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69027-31F4-4245-9754-5C26B5122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3323D-655B-4817-9CA3-E60F3CC59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C0EFD-56DD-4FEE-8C3E-C65E311A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34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AEFC-F341-499D-BF10-F6ED7DE2D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79673"/>
            <a:ext cx="9144000" cy="1330289"/>
          </a:xfrm>
        </p:spPr>
        <p:txBody>
          <a:bodyPr/>
          <a:lstStyle/>
          <a:p>
            <a:r>
              <a:rPr lang="en-IN" b="1" dirty="0"/>
              <a:t>Matrix Chain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51054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001CF-EA48-EA88-C6E2-D56338396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494"/>
            <a:ext cx="10515600" cy="6297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 A1, A2, A3 and A4 are 4 different matrix.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A1= ( 5*4)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A2= (4*6)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A3= (6*2)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A4= (2*7)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*				=	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																						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multiplication required  = 5*4*6 =120 = cost of multiplying 2 matrix.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115DBBB0-593F-19BA-049B-A1394608B928}"/>
              </a:ext>
            </a:extLst>
          </p:cNvPr>
          <p:cNvSpPr/>
          <p:nvPr/>
        </p:nvSpPr>
        <p:spPr>
          <a:xfrm>
            <a:off x="1180214" y="3519377"/>
            <a:ext cx="2126512" cy="1584251"/>
          </a:xfrm>
          <a:prstGeom prst="bracketPair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231B98BF-A05E-17A1-BE41-CCBCEF7D9B17}"/>
              </a:ext>
            </a:extLst>
          </p:cNvPr>
          <p:cNvSpPr/>
          <p:nvPr/>
        </p:nvSpPr>
        <p:spPr>
          <a:xfrm>
            <a:off x="4529470" y="3519377"/>
            <a:ext cx="2392325" cy="1499190"/>
          </a:xfrm>
          <a:prstGeom prst="bracketPair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81D3AE80-27E0-C2C5-FC11-181212DF2DE6}"/>
              </a:ext>
            </a:extLst>
          </p:cNvPr>
          <p:cNvSpPr/>
          <p:nvPr/>
        </p:nvSpPr>
        <p:spPr>
          <a:xfrm>
            <a:off x="8197702" y="3615070"/>
            <a:ext cx="2296633" cy="140349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AC686-F410-AB75-4E23-41806B52C180}"/>
              </a:ext>
            </a:extLst>
          </p:cNvPr>
          <p:cNvSpPr txBox="1"/>
          <p:nvPr/>
        </p:nvSpPr>
        <p:spPr>
          <a:xfrm>
            <a:off x="3211475" y="5018567"/>
            <a:ext cx="62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5*4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2F297C-C61E-C446-841D-DFA62EA1CB66}"/>
              </a:ext>
            </a:extLst>
          </p:cNvPr>
          <p:cNvSpPr txBox="1"/>
          <p:nvPr/>
        </p:nvSpPr>
        <p:spPr>
          <a:xfrm>
            <a:off x="6830532" y="5018567"/>
            <a:ext cx="62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4*6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F8C18-6047-F75F-9BF6-A7E009504BDD}"/>
              </a:ext>
            </a:extLst>
          </p:cNvPr>
          <p:cNvSpPr txBox="1"/>
          <p:nvPr/>
        </p:nvSpPr>
        <p:spPr>
          <a:xfrm>
            <a:off x="10494335" y="4918962"/>
            <a:ext cx="62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5*6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CC8C20-D122-15BE-6190-DFBC3B3FFF27}"/>
              </a:ext>
            </a:extLst>
          </p:cNvPr>
          <p:cNvSpPr/>
          <p:nvPr/>
        </p:nvSpPr>
        <p:spPr>
          <a:xfrm>
            <a:off x="8367823" y="3710763"/>
            <a:ext cx="350875" cy="318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87A7B43-D3C7-84E7-DDEC-99145254CFC9}"/>
              </a:ext>
            </a:extLst>
          </p:cNvPr>
          <p:cNvCxnSpPr/>
          <p:nvPr/>
        </p:nvCxnSpPr>
        <p:spPr>
          <a:xfrm rot="5400000" flipH="1" flipV="1">
            <a:off x="8548577" y="2743200"/>
            <a:ext cx="988828" cy="946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C1AC933-45E9-2F03-98FC-A4678E6EFFCA}"/>
              </a:ext>
            </a:extLst>
          </p:cNvPr>
          <p:cNvSpPr/>
          <p:nvPr/>
        </p:nvSpPr>
        <p:spPr>
          <a:xfrm>
            <a:off x="8718698" y="1470101"/>
            <a:ext cx="2635102" cy="1156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To get this element we need 4 multiplication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35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2924B-360F-14E1-6AA7-FF2E4219E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31" y="577885"/>
            <a:ext cx="10515600" cy="5787287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pair of matrices I will select, so that the cost is minimum.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is not only to multiply matrices but also how to multiply different matrices.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(((A1.A2)A3)A4)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((A1A2)(A3A4))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parenthesization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possibilities?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2nC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endParaRPr lang="en-IN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n+1</a:t>
            </a:r>
          </a:p>
          <a:p>
            <a:pPr marL="0" indent="0" algn="just">
              <a:buNone/>
            </a:pP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3 nodes = 5.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CA0E052-3AC2-8619-2673-531A4578C0EA}"/>
              </a:ext>
            </a:extLst>
          </p:cNvPr>
          <p:cNvGrpSpPr/>
          <p:nvPr/>
        </p:nvGrpSpPr>
        <p:grpSpPr>
          <a:xfrm>
            <a:off x="6771243" y="2248412"/>
            <a:ext cx="2628678" cy="2618453"/>
            <a:chOff x="4518837" y="2356884"/>
            <a:chExt cx="3679751" cy="325710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250C5BD-882A-B7A6-6E22-13E86208407C}"/>
                </a:ext>
              </a:extLst>
            </p:cNvPr>
            <p:cNvSpPr/>
            <p:nvPr/>
          </p:nvSpPr>
          <p:spPr>
            <a:xfrm>
              <a:off x="4518837" y="5124894"/>
              <a:ext cx="552893" cy="4890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A1</a:t>
              </a:r>
              <a:endParaRPr lang="en-IN" sz="1200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408724B-E453-B5F4-D18D-DDE68F4FDC0C}"/>
                </a:ext>
              </a:extLst>
            </p:cNvPr>
            <p:cNvSpPr/>
            <p:nvPr/>
          </p:nvSpPr>
          <p:spPr>
            <a:xfrm>
              <a:off x="5476650" y="5135524"/>
              <a:ext cx="510363" cy="478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A2</a:t>
              </a:r>
              <a:endParaRPr lang="en-IN" sz="12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BDCC3D3-1499-FAA2-2F81-2AF9C2D53048}"/>
                </a:ext>
              </a:extLst>
            </p:cNvPr>
            <p:cNvSpPr/>
            <p:nvPr/>
          </p:nvSpPr>
          <p:spPr>
            <a:xfrm>
              <a:off x="7010402" y="3866708"/>
              <a:ext cx="510363" cy="478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E2BAB9-FDBC-69D6-440D-1A0FE24169DD}"/>
                </a:ext>
              </a:extLst>
            </p:cNvPr>
            <p:cNvSpPr/>
            <p:nvPr/>
          </p:nvSpPr>
          <p:spPr>
            <a:xfrm>
              <a:off x="6503581" y="5135524"/>
              <a:ext cx="510363" cy="478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A3</a:t>
              </a:r>
              <a:endParaRPr lang="en-IN" sz="12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43B6A3C-3C8C-1BCB-E75A-9323341E62AF}"/>
                </a:ext>
              </a:extLst>
            </p:cNvPr>
            <p:cNvSpPr/>
            <p:nvPr/>
          </p:nvSpPr>
          <p:spPr>
            <a:xfrm>
              <a:off x="7688225" y="5135526"/>
              <a:ext cx="510363" cy="478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A4</a:t>
              </a:r>
              <a:endParaRPr lang="en-IN" sz="12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ECA2376-7857-36B8-6644-CBA12B86F2A4}"/>
                </a:ext>
              </a:extLst>
            </p:cNvPr>
            <p:cNvSpPr/>
            <p:nvPr/>
          </p:nvSpPr>
          <p:spPr>
            <a:xfrm>
              <a:off x="5993218" y="2356884"/>
              <a:ext cx="510363" cy="478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0C4F3A-713B-89BD-CAA0-1EE8CDA73FC5}"/>
                </a:ext>
              </a:extLst>
            </p:cNvPr>
            <p:cNvSpPr/>
            <p:nvPr/>
          </p:nvSpPr>
          <p:spPr>
            <a:xfrm>
              <a:off x="4906037" y="3838355"/>
              <a:ext cx="510363" cy="478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343887-6FAE-0293-147B-EB75FF705375}"/>
                </a:ext>
              </a:extLst>
            </p:cNvPr>
            <p:cNvCxnSpPr>
              <a:stCxn id="2" idx="0"/>
              <a:endCxn id="9" idx="4"/>
            </p:cNvCxnSpPr>
            <p:nvPr/>
          </p:nvCxnSpPr>
          <p:spPr>
            <a:xfrm flipV="1">
              <a:off x="4795284" y="4316820"/>
              <a:ext cx="365935" cy="808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D038E-BB61-BC9C-BA1B-3A6F5BED850C}"/>
                </a:ext>
              </a:extLst>
            </p:cNvPr>
            <p:cNvCxnSpPr>
              <a:stCxn id="4" idx="0"/>
              <a:endCxn id="9" idx="4"/>
            </p:cNvCxnSpPr>
            <p:nvPr/>
          </p:nvCxnSpPr>
          <p:spPr>
            <a:xfrm flipH="1" flipV="1">
              <a:off x="5181599" y="4316820"/>
              <a:ext cx="550233" cy="818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49EDDB7-0026-A15B-5796-654587AD07EB}"/>
                </a:ext>
              </a:extLst>
            </p:cNvPr>
            <p:cNvCxnSpPr>
              <a:stCxn id="6" idx="0"/>
              <a:endCxn id="5" idx="4"/>
            </p:cNvCxnSpPr>
            <p:nvPr/>
          </p:nvCxnSpPr>
          <p:spPr>
            <a:xfrm flipV="1">
              <a:off x="6758763" y="4345173"/>
              <a:ext cx="506821" cy="790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EFF30C-1F41-3BEC-1E72-9052DCEF6120}"/>
                </a:ext>
              </a:extLst>
            </p:cNvPr>
            <p:cNvCxnSpPr>
              <a:stCxn id="7" idx="0"/>
            </p:cNvCxnSpPr>
            <p:nvPr/>
          </p:nvCxnSpPr>
          <p:spPr>
            <a:xfrm flipH="1" flipV="1">
              <a:off x="7299246" y="4345173"/>
              <a:ext cx="644161" cy="7903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B1A622-85A4-728F-61E9-6360DAD41A9D}"/>
                </a:ext>
              </a:extLst>
            </p:cNvPr>
            <p:cNvCxnSpPr>
              <a:endCxn id="8" idx="4"/>
            </p:cNvCxnSpPr>
            <p:nvPr/>
          </p:nvCxnSpPr>
          <p:spPr>
            <a:xfrm flipV="1">
              <a:off x="5161218" y="2835349"/>
              <a:ext cx="1087182" cy="1003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A00CC6E-7BBD-AA9C-A618-0C3C4B2FEFF3}"/>
                </a:ext>
              </a:extLst>
            </p:cNvPr>
            <p:cNvCxnSpPr>
              <a:stCxn id="5" idx="0"/>
              <a:endCxn id="8" idx="4"/>
            </p:cNvCxnSpPr>
            <p:nvPr/>
          </p:nvCxnSpPr>
          <p:spPr>
            <a:xfrm flipH="1" flipV="1">
              <a:off x="6248400" y="2835349"/>
              <a:ext cx="1017184" cy="1031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0A18DD6-B48F-29CB-0E4A-2AD4A25261BD}"/>
              </a:ext>
            </a:extLst>
          </p:cNvPr>
          <p:cNvGrpSpPr/>
          <p:nvPr/>
        </p:nvGrpSpPr>
        <p:grpSpPr>
          <a:xfrm>
            <a:off x="9850647" y="2160883"/>
            <a:ext cx="1623207" cy="2705982"/>
            <a:chOff x="8872869" y="2121195"/>
            <a:chExt cx="2417135" cy="346621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D80165E-FA13-ABB1-8408-09BA20B811A8}"/>
                </a:ext>
              </a:extLst>
            </p:cNvPr>
            <p:cNvSpPr/>
            <p:nvPr/>
          </p:nvSpPr>
          <p:spPr>
            <a:xfrm>
              <a:off x="8872869" y="5098309"/>
              <a:ext cx="552893" cy="4890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A1</a:t>
              </a:r>
              <a:endParaRPr lang="en-IN" sz="12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80D82F-31D0-3E5A-57A5-5C427ECBFC0B}"/>
                </a:ext>
              </a:extLst>
            </p:cNvPr>
            <p:cNvSpPr/>
            <p:nvPr/>
          </p:nvSpPr>
          <p:spPr>
            <a:xfrm>
              <a:off x="10212572" y="5108942"/>
              <a:ext cx="510363" cy="478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A2</a:t>
              </a:r>
              <a:endParaRPr lang="en-IN" sz="12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25184AF-368B-AE47-A86C-7D2759D78F36}"/>
                </a:ext>
              </a:extLst>
            </p:cNvPr>
            <p:cNvSpPr/>
            <p:nvPr/>
          </p:nvSpPr>
          <p:spPr>
            <a:xfrm>
              <a:off x="10662241" y="4077586"/>
              <a:ext cx="510363" cy="478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A3</a:t>
              </a:r>
              <a:endParaRPr lang="en-IN" sz="12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5684688-D4E6-0CE7-3F15-85694001F919}"/>
                </a:ext>
              </a:extLst>
            </p:cNvPr>
            <p:cNvSpPr/>
            <p:nvPr/>
          </p:nvSpPr>
          <p:spPr>
            <a:xfrm>
              <a:off x="10779641" y="2939902"/>
              <a:ext cx="510363" cy="478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A4</a:t>
              </a:r>
              <a:endParaRPr lang="en-IN" sz="12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2A19A2F-F2C1-3E15-B32A-7AE47783A469}"/>
                </a:ext>
              </a:extLst>
            </p:cNvPr>
            <p:cNvSpPr/>
            <p:nvPr/>
          </p:nvSpPr>
          <p:spPr>
            <a:xfrm>
              <a:off x="9776636" y="2993064"/>
              <a:ext cx="510363" cy="478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C0C817B-3418-8A7E-0452-DE978A17CDAB}"/>
                </a:ext>
              </a:extLst>
            </p:cNvPr>
            <p:cNvSpPr/>
            <p:nvPr/>
          </p:nvSpPr>
          <p:spPr>
            <a:xfrm>
              <a:off x="9480697" y="4077587"/>
              <a:ext cx="510363" cy="478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6E9440A-F2F2-0301-20B9-5B55411FC159}"/>
                </a:ext>
              </a:extLst>
            </p:cNvPr>
            <p:cNvSpPr/>
            <p:nvPr/>
          </p:nvSpPr>
          <p:spPr>
            <a:xfrm>
              <a:off x="9776636" y="2121195"/>
              <a:ext cx="510363" cy="478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1C6E6D-726F-B1A2-F6A0-90265AE89636}"/>
                </a:ext>
              </a:extLst>
            </p:cNvPr>
            <p:cNvCxnSpPr>
              <a:stCxn id="22" idx="0"/>
              <a:endCxn id="27" idx="4"/>
            </p:cNvCxnSpPr>
            <p:nvPr/>
          </p:nvCxnSpPr>
          <p:spPr>
            <a:xfrm flipV="1">
              <a:off x="9149316" y="4556052"/>
              <a:ext cx="586563" cy="542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913AF00-0895-6577-4842-28F8D82FC95B}"/>
                </a:ext>
              </a:extLst>
            </p:cNvPr>
            <p:cNvCxnSpPr>
              <a:stCxn id="23" idx="0"/>
              <a:endCxn id="27" idx="4"/>
            </p:cNvCxnSpPr>
            <p:nvPr/>
          </p:nvCxnSpPr>
          <p:spPr>
            <a:xfrm flipH="1" flipV="1">
              <a:off x="9735879" y="4556052"/>
              <a:ext cx="731875" cy="5528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B0CA23D-B967-1E83-5222-D42F7C149026}"/>
                </a:ext>
              </a:extLst>
            </p:cNvPr>
            <p:cNvCxnSpPr>
              <a:endCxn id="26" idx="4"/>
            </p:cNvCxnSpPr>
            <p:nvPr/>
          </p:nvCxnSpPr>
          <p:spPr>
            <a:xfrm flipV="1">
              <a:off x="9773092" y="3471529"/>
              <a:ext cx="258726" cy="60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DA01B4-CB94-83F9-2D80-7489EEAB8A54}"/>
                </a:ext>
              </a:extLst>
            </p:cNvPr>
            <p:cNvCxnSpPr>
              <a:stCxn id="24" idx="0"/>
              <a:endCxn id="26" idx="4"/>
            </p:cNvCxnSpPr>
            <p:nvPr/>
          </p:nvCxnSpPr>
          <p:spPr>
            <a:xfrm flipH="1" flipV="1">
              <a:off x="10031818" y="3471529"/>
              <a:ext cx="885605" cy="606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84C66B9-4DAA-1BC3-4AF6-925F43585D31}"/>
                </a:ext>
              </a:extLst>
            </p:cNvPr>
            <p:cNvCxnSpPr>
              <a:stCxn id="26" idx="0"/>
              <a:endCxn id="28" idx="5"/>
            </p:cNvCxnSpPr>
            <p:nvPr/>
          </p:nvCxnSpPr>
          <p:spPr>
            <a:xfrm flipV="1">
              <a:off x="10031818" y="2599660"/>
              <a:ext cx="0" cy="3934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933A6D-5976-42F0-F2D2-D0BBDDC0A3A1}"/>
                </a:ext>
              </a:extLst>
            </p:cNvPr>
            <p:cNvCxnSpPr>
              <a:stCxn id="25" idx="0"/>
              <a:endCxn id="28" idx="4"/>
            </p:cNvCxnSpPr>
            <p:nvPr/>
          </p:nvCxnSpPr>
          <p:spPr>
            <a:xfrm flipH="1" flipV="1">
              <a:off x="10031818" y="2599660"/>
              <a:ext cx="1003005" cy="3402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310DECC-F30A-E148-FFF4-05E5202BBCEC}"/>
              </a:ext>
            </a:extLst>
          </p:cNvPr>
          <p:cNvCxnSpPr/>
          <p:nvPr/>
        </p:nvCxnSpPr>
        <p:spPr>
          <a:xfrm>
            <a:off x="1724246" y="5098309"/>
            <a:ext cx="838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74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CEAECC-BAFC-4831-8E8D-3691EB33E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50" y="106121"/>
            <a:ext cx="8349016" cy="6390371"/>
          </a:xfrm>
        </p:spPr>
      </p:pic>
    </p:spTree>
    <p:extLst>
      <p:ext uri="{BB962C8B-B14F-4D97-AF65-F5344CB8AC3E}">
        <p14:creationId xmlns:p14="http://schemas.microsoft.com/office/powerpoint/2010/main" val="80984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7792B8-44AE-482C-9BED-876BF4E2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01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9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8B3D5B-696F-4156-B198-0F4568556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19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20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6C537C-6C07-44B1-AE1B-966FF515C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00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4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CDC7EE-D067-43BA-A50C-847136A86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535" y="369148"/>
            <a:ext cx="10239375" cy="1228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5C62F-09DD-436E-8E6A-2273B5D41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1" y="1956390"/>
            <a:ext cx="6018140" cy="47740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299D5D-F1EE-41AC-BE73-BFE0266C4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149" y="1956390"/>
            <a:ext cx="5795075" cy="405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91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173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Matrix Chain Multiplication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Chain Multiplication</dc:title>
  <dc:creator>Dr. Somya Ranjan Sahoo</dc:creator>
  <cp:lastModifiedBy>Dr. Somya Ranjan Sahoo</cp:lastModifiedBy>
  <cp:revision>13</cp:revision>
  <dcterms:created xsi:type="dcterms:W3CDTF">2021-10-01T08:18:28Z</dcterms:created>
  <dcterms:modified xsi:type="dcterms:W3CDTF">2022-09-28T09:27:39Z</dcterms:modified>
</cp:coreProperties>
</file>