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05T03:01:41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7267 4798 0,'18'-18'813,"-1"18"-782,-17-18 500,0 1-515,18-1 0,0 18-1,-18-17 1,17 17 187,1 0-187,0 17-1,-18 1 1,17-1 0,19 1-1,-36 17 1,0-17 15,0 0 63,0-1 125,0 1-204,0 0 1,0-1-1,0 1 17,-18 0-17,0-18 1,18 17 31,-17-17-16,-1 0 63,18 18 250,-18-18-329,36 17 423,0-17-423,-1 0 1,1 18-16,0-18 16,-1 18-1,1-18 16,0 0-15,-1 0 0,1 17-1,-1-17 17</inkml:trace>
  <inkml:trace contextRef="#ctx0" brushRef="#br0" timeOffset="6197.99">7250 7938 0,'0'-18'296,"35"0"-280,-18 18 0,1 0-1,0 0 1,-18-17 0,17 17-1,1 0 157,0 0-156,-1 17-1,1-17-15,0 36 16,17-19 0,-17 1-1,-1 17 1,1-17 15,-1-1-15,1 1-1,-18 0-15,0-1 47,0 1-47,0 0 63,0-1-16,0 1-32,-18-18 1,1 17-1,-1-17 1,1 0 0,-1 0 77,0 0-93,1 18 172,-1-18-140,36 0 374,-1 0-406,1 0 15,0 0 1,-1 0 0,18 0-1,-17 0 1,0 0 46,-1 0-62,1 18 16,17-18 0,-17 17-1,-18 1 79,18-18-63,-1 0-15,1 0-16,-18 18 16,17-18-1,1 0 95,-18 17 61,0 1-155</inkml:trace>
  <inkml:trace contextRef="#ctx0" brushRef="#br0" timeOffset="11162.27">7232 8414 0,'18'0'94,"-1"0"-1,1 0-77,-1 0 0,1 0-1,0 0 16,-1 0 16,-17 17-15,0 1 30,0 0-46,0-1-1,-17-17 1,-1 0 15,18 18-31,-18 0 16,1-18 156,-1 17-32,18 1-124,18-18 390,-18 17-375,17-17 1,1 0-17,0 18 17,-1-18-17,-17 18 1,18-18-16,0 0 31,-1 0-15,1 17-1,0-17 110,-18 18-78,0 0-47,0-1 16,0 1-1,0 0 1,0-1-16,-18 1 31,-17 0-15,17-1 0,18 1-1,-18-18 32,1 0-16,-1 0-15,0 0 0,1 0-1,-1 0 126,18-18 421,0 1-562,0-1 16,0 0 93,0 1 548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5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3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2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3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0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0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6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8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5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1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B1BFF1-00CB-46D2-9DA7-A3A7DD9B65E2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56DFC3-AFA3-49F0-A976-DD91A3EC0D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2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90A-9A9A-4744-A2AC-E325FB1FF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Reliability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F796-B744-4D91-B140-605D4469A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7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3D26E-F00B-48BB-AC2D-328B9966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9" y="665530"/>
            <a:ext cx="7581941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8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923F2-0090-48D3-9B0E-2E80F273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76" y="672730"/>
            <a:ext cx="7367765" cy="55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0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3A61D-B182-404D-BA14-A2A56B6B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90" y="555440"/>
            <a:ext cx="6458678" cy="5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F3F14-4C77-46A4-9522-82BB05C6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6" y="579583"/>
            <a:ext cx="7029994" cy="52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1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140FD-17A5-448C-9FE7-C8825CE6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60" y="585898"/>
            <a:ext cx="7193168" cy="55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D10E2-05A3-4DB2-BD5E-FCA9E179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8" y="566626"/>
            <a:ext cx="6786777" cy="5727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A7DDAA-C3F8-405B-8F93-9439C40121C9}"/>
                  </a:ext>
                </a:extLst>
              </p14:cNvPr>
              <p14:cNvContentPartPr/>
              <p14:nvPr/>
            </p14:nvContentPartPr>
            <p14:xfrm>
              <a:off x="2603520" y="1695600"/>
              <a:ext cx="190800" cy="147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A7DDAA-C3F8-405B-8F93-9439C40121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4160" y="1686240"/>
                <a:ext cx="209520" cy="14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94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0D77E-9A46-4DAC-B265-4C26073C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14682"/>
            <a:ext cx="6962711" cy="58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9301A-C6BB-45B9-AA3A-1EE735E7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6" y="559819"/>
            <a:ext cx="10600661" cy="58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7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Reliability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Design</dc:title>
  <dc:creator>Dr. Somya Ranjan Sahoo</dc:creator>
  <cp:lastModifiedBy>Dr. Somya Ranjan Sahoo</cp:lastModifiedBy>
  <cp:revision>3</cp:revision>
  <dcterms:created xsi:type="dcterms:W3CDTF">2021-10-05T02:48:53Z</dcterms:created>
  <dcterms:modified xsi:type="dcterms:W3CDTF">2021-10-06T05:23:24Z</dcterms:modified>
</cp:coreProperties>
</file>