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emf" ContentType="image/x-emf"/>
  <Default Extension="xml" ContentType="application/xml"/>
  <Override PartName="/ppt/slides/slide27.xml" ContentType="application/vnd.openxmlformats-officedocument.presentationml.slide+xml"/>
  <Override PartName="/ppt/slides/slide28.xml" ContentType="application/vnd.openxmlformats-officedocument.presentationml.slide+xml"/>
  <Override PartName="/ppt/presentation.xml" ContentType="application/vnd.openxmlformats-officedocument.presentationml.presentation.main+xml"/>
  <Override PartName="/ppt/slides/slide2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6.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27.xml" ContentType="application/vnd.openxmlformats-officedocument.presentationml.slideLayout+xml"/>
  <Override PartName="/ppt/slideLayouts/slideLayout32.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3" r:id="rId3"/>
    <p:sldMasterId id="2147483683" r:id="rId4"/>
    <p:sldMasterId id="2147483698" r:id="rId5"/>
    <p:sldMasterId id="2147483708" r:id="rId6"/>
    <p:sldMasterId id="2147483711" r:id="rId7"/>
  </p:sldMasterIdLst>
  <p:notesMasterIdLst>
    <p:notesMasterId r:id="rId36"/>
  </p:notesMasterIdLst>
  <p:sldIdLst>
    <p:sldId id="256" r:id="rId8"/>
    <p:sldId id="258" r:id="rId9"/>
    <p:sldId id="282" r:id="rId10"/>
    <p:sldId id="283" r:id="rId11"/>
    <p:sldId id="290" r:id="rId12"/>
    <p:sldId id="301" r:id="rId13"/>
    <p:sldId id="302" r:id="rId14"/>
    <p:sldId id="292" r:id="rId15"/>
    <p:sldId id="291" r:id="rId16"/>
    <p:sldId id="293" r:id="rId17"/>
    <p:sldId id="284" r:id="rId18"/>
    <p:sldId id="303" r:id="rId19"/>
    <p:sldId id="304" r:id="rId20"/>
    <p:sldId id="285" r:id="rId21"/>
    <p:sldId id="286" r:id="rId22"/>
    <p:sldId id="294" r:id="rId23"/>
    <p:sldId id="295" r:id="rId24"/>
    <p:sldId id="296" r:id="rId25"/>
    <p:sldId id="298" r:id="rId26"/>
    <p:sldId id="297" r:id="rId27"/>
    <p:sldId id="299" r:id="rId28"/>
    <p:sldId id="300" r:id="rId29"/>
    <p:sldId id="287" r:id="rId30"/>
    <p:sldId id="305" r:id="rId31"/>
    <p:sldId id="306" r:id="rId32"/>
    <p:sldId id="307" r:id="rId33"/>
    <p:sldId id="308" r:id="rId34"/>
    <p:sldId id="30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0" d="100"/>
          <a:sy n="70" d="100"/>
        </p:scale>
        <p:origin x="-508"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ustomXml" Target="../customXml/item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ustomXml" Target="../customXml/item3.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D0374-725B-411F-A23C-237FAA970376}" type="datetimeFigureOut">
              <a:rPr lang="en-US" smtClean="0"/>
              <a:pPr/>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4976C-4C56-47F7-AE1C-D30560C5381D}" type="slidenum">
              <a:rPr lang="en-US" smtClean="0"/>
              <a:pPr/>
              <a:t>‹#›</a:t>
            </a:fld>
            <a:endParaRPr lang="en-US"/>
          </a:p>
        </p:txBody>
      </p:sp>
    </p:spTree>
    <p:extLst>
      <p:ext uri="{BB962C8B-B14F-4D97-AF65-F5344CB8AC3E}">
        <p14:creationId xmlns="" xmlns:p14="http://schemas.microsoft.com/office/powerpoint/2010/main" val="405261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3CC9B-660D-47E6-96F1-37B71D53E674}"/>
              </a:ext>
            </a:extLst>
          </p:cNvPr>
          <p:cNvSpPr>
            <a:spLocks noGrp="1"/>
          </p:cNvSpPr>
          <p:nvPr>
            <p:ph type="ctrTitle" hasCustomPrompt="1"/>
          </p:nvPr>
        </p:nvSpPr>
        <p:spPr>
          <a:xfrm>
            <a:off x="1524000" y="1087605"/>
            <a:ext cx="9144000" cy="2387600"/>
          </a:xfrm>
        </p:spPr>
        <p:txBody>
          <a:bodyPr anchor="ctr">
            <a:normAutofit/>
          </a:bodyPr>
          <a:lstStyle>
            <a:lvl1pPr algn="ctr">
              <a:defRPr sz="5400" b="1"/>
            </a:lvl1pPr>
          </a:lstStyle>
          <a:p>
            <a:r>
              <a:rPr lang="en-US" dirty="0"/>
              <a:t>CLICK TO EDIT MASTER TITLE STYLE</a:t>
            </a:r>
            <a:endParaRPr lang="en-IN" dirty="0"/>
          </a:p>
        </p:txBody>
      </p:sp>
      <p:sp>
        <p:nvSpPr>
          <p:cNvPr id="3" name="Subtitle 2">
            <a:extLst>
              <a:ext uri="{FF2B5EF4-FFF2-40B4-BE49-F238E27FC236}">
                <a16:creationId xmlns="" xmlns:a16="http://schemas.microsoft.com/office/drawing/2014/main" id="{D3EEB2F4-02DD-4D0D-B831-BF64E3B7A9ED}"/>
              </a:ext>
            </a:extLst>
          </p:cNvPr>
          <p:cNvSpPr>
            <a:spLocks noGrp="1"/>
          </p:cNvSpPr>
          <p:nvPr>
            <p:ph type="subTitle" idx="1" hasCustomPrompt="1"/>
          </p:nvPr>
        </p:nvSpPr>
        <p:spPr>
          <a:xfrm>
            <a:off x="1524000" y="3602038"/>
            <a:ext cx="9144000" cy="1655762"/>
          </a:xfrm>
        </p:spPr>
        <p:txBody>
          <a:bodyPr anchor="ctr">
            <a:normAutofit/>
          </a:bodyPr>
          <a:lstStyle>
            <a:lvl1pPr marL="0" indent="0" algn="ctr">
              <a:buNone/>
              <a:defRPr sz="32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6" name="Slide Number Placeholder 5">
            <a:extLst>
              <a:ext uri="{FF2B5EF4-FFF2-40B4-BE49-F238E27FC236}">
                <a16:creationId xmlns="" xmlns:a16="http://schemas.microsoft.com/office/drawing/2014/main" id="{7080C86D-D564-40D6-91E3-219FAC623825}"/>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279F7CFE-88F6-4968-8CAB-622FDFE490B4}"/>
              </a:ext>
            </a:extLst>
          </p:cNvPr>
          <p:cNvSpPr>
            <a:spLocks noGrp="1"/>
          </p:cNvSpPr>
          <p:nvPr>
            <p:ph type="dt" sz="half" idx="12"/>
          </p:nvPr>
        </p:nvSpPr>
        <p:spPr>
          <a:xfrm>
            <a:off x="311331" y="6275185"/>
            <a:ext cx="1212669" cy="501649"/>
          </a:xfrm>
          <a:prstGeom prst="rect">
            <a:avLst/>
          </a:prstGeom>
        </p:spPr>
        <p:txBody>
          <a:bodyPr/>
          <a:lstStyle>
            <a:lvl1pPr>
              <a:defRPr sz="1400">
                <a:solidFill>
                  <a:schemeClr val="tx1"/>
                </a:solidFill>
              </a:defRPr>
            </a:lvl1p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78422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22F61879-3DBB-49B5-9CA5-E118AA73AABC}"/>
              </a:ext>
            </a:extLst>
          </p:cNvPr>
          <p:cNvSpPr>
            <a:spLocks noGrp="1"/>
          </p:cNvSpPr>
          <p:nvPr>
            <p:ph type="subTitle" idx="1" hasCustomPrompt="1"/>
          </p:nvPr>
        </p:nvSpPr>
        <p:spPr>
          <a:xfrm>
            <a:off x="1524000" y="5212246"/>
            <a:ext cx="9144000" cy="673768"/>
          </a:xfrm>
          <a:prstGeom prst="rect">
            <a:avLst/>
          </a:prstGeom>
        </p:spPr>
        <p:txBody>
          <a:bodyPr anchor="ctr"/>
          <a:lstStyle>
            <a:lvl1pPr marL="0" indent="0" algn="ctr">
              <a:buNone/>
              <a:defRPr sz="2400">
                <a:latin typeface="+mn-lt"/>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7" name="Title 1">
            <a:extLst>
              <a:ext uri="{FF2B5EF4-FFF2-40B4-BE49-F238E27FC236}">
                <a16:creationId xmlns="" xmlns:a16="http://schemas.microsoft.com/office/drawing/2014/main" id="{BF03CD58-CE70-4CAA-BD91-42DE02DA3CCC}"/>
              </a:ext>
            </a:extLst>
          </p:cNvPr>
          <p:cNvSpPr>
            <a:spLocks noGrp="1"/>
          </p:cNvSpPr>
          <p:nvPr>
            <p:ph type="ctrTitle" hasCustomPrompt="1"/>
          </p:nvPr>
        </p:nvSpPr>
        <p:spPr>
          <a:xfrm>
            <a:off x="1524000" y="2188276"/>
            <a:ext cx="9144000" cy="2553635"/>
          </a:xfrm>
          <a:prstGeom prst="rect">
            <a:avLst/>
          </a:prstGeom>
        </p:spPr>
        <p:txBody>
          <a:bodyPr anchor="ctr">
            <a:noAutofit/>
          </a:bodyPr>
          <a:lstStyle>
            <a:lvl1pPr algn="ctr">
              <a:defRPr sz="5400" b="1">
                <a:latin typeface="+mn-lt"/>
                <a:cs typeface="Times New Roman" panose="02020603050405020304" pitchFamily="18" charset="0"/>
              </a:defRPr>
            </a:lvl1pPr>
          </a:lstStyle>
          <a:p>
            <a:r>
              <a:rPr lang="en-US" dirty="0"/>
              <a:t>CLICK TO EDIT MASTER TITLE STYLE</a:t>
            </a:r>
          </a:p>
        </p:txBody>
      </p:sp>
    </p:spTree>
    <p:extLst>
      <p:ext uri="{BB962C8B-B14F-4D97-AF65-F5344CB8AC3E}">
        <p14:creationId xmlns="" xmlns:p14="http://schemas.microsoft.com/office/powerpoint/2010/main" val="52080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F03CD58-CE70-4CAA-BD91-42DE02DA3CCC}"/>
              </a:ext>
            </a:extLst>
          </p:cNvPr>
          <p:cNvSpPr>
            <a:spLocks noGrp="1"/>
          </p:cNvSpPr>
          <p:nvPr>
            <p:ph type="ctrTitle" hasCustomPrompt="1"/>
          </p:nvPr>
        </p:nvSpPr>
        <p:spPr>
          <a:xfrm>
            <a:off x="2324100" y="2847182"/>
            <a:ext cx="7543800" cy="2553635"/>
          </a:xfrm>
          <a:prstGeom prst="rect">
            <a:avLst/>
          </a:prstGeom>
        </p:spPr>
        <p:txBody>
          <a:bodyPr anchor="ctr">
            <a:noAutofit/>
          </a:bodyPr>
          <a:lstStyle>
            <a:lvl1pPr algn="ctr">
              <a:defRPr sz="6600" b="1" spc="300">
                <a:latin typeface="+mn-lt"/>
                <a:cs typeface="Times New Roman" panose="02020603050405020304" pitchFamily="18" charset="0"/>
              </a:defRPr>
            </a:lvl1pPr>
          </a:lstStyle>
          <a:p>
            <a:r>
              <a:rPr lang="en-US" dirty="0"/>
              <a:t>THANK YOU</a:t>
            </a:r>
          </a:p>
        </p:txBody>
      </p:sp>
    </p:spTree>
    <p:extLst>
      <p:ext uri="{BB962C8B-B14F-4D97-AF65-F5344CB8AC3E}">
        <p14:creationId xmlns="" xmlns:p14="http://schemas.microsoft.com/office/powerpoint/2010/main" val="1030971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3CC9B-660D-47E6-96F1-37B71D53E674}"/>
              </a:ext>
            </a:extLst>
          </p:cNvPr>
          <p:cNvSpPr>
            <a:spLocks noGrp="1"/>
          </p:cNvSpPr>
          <p:nvPr>
            <p:ph type="ctrTitle" hasCustomPrompt="1"/>
          </p:nvPr>
        </p:nvSpPr>
        <p:spPr>
          <a:xfrm>
            <a:off x="1524000" y="1087605"/>
            <a:ext cx="9144000" cy="2387600"/>
          </a:xfrm>
        </p:spPr>
        <p:txBody>
          <a:bodyPr anchor="ctr">
            <a:normAutofit/>
          </a:bodyPr>
          <a:lstStyle>
            <a:lvl1pPr algn="ctr">
              <a:defRPr sz="5400" b="1"/>
            </a:lvl1pPr>
          </a:lstStyle>
          <a:p>
            <a:r>
              <a:rPr lang="en-US" dirty="0"/>
              <a:t>CLICK TO EDIT MASTER TITLE STYLE</a:t>
            </a:r>
            <a:endParaRPr lang="en-IN" dirty="0"/>
          </a:p>
        </p:txBody>
      </p:sp>
      <p:sp>
        <p:nvSpPr>
          <p:cNvPr id="3" name="Subtitle 2">
            <a:extLst>
              <a:ext uri="{FF2B5EF4-FFF2-40B4-BE49-F238E27FC236}">
                <a16:creationId xmlns="" xmlns:a16="http://schemas.microsoft.com/office/drawing/2014/main" id="{D3EEB2F4-02DD-4D0D-B831-BF64E3B7A9ED}"/>
              </a:ext>
            </a:extLst>
          </p:cNvPr>
          <p:cNvSpPr>
            <a:spLocks noGrp="1"/>
          </p:cNvSpPr>
          <p:nvPr>
            <p:ph type="subTitle" idx="1" hasCustomPrompt="1"/>
          </p:nvPr>
        </p:nvSpPr>
        <p:spPr>
          <a:xfrm>
            <a:off x="1524000" y="3602038"/>
            <a:ext cx="9144000" cy="1655762"/>
          </a:xfrm>
        </p:spPr>
        <p:txBody>
          <a:bodyPr anchor="ctr">
            <a:normAutofit/>
          </a:bodyPr>
          <a:lstStyle>
            <a:lvl1pPr marL="0" indent="0" algn="ctr">
              <a:buNone/>
              <a:defRPr sz="32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6" name="Slide Number Placeholder 5">
            <a:extLst>
              <a:ext uri="{FF2B5EF4-FFF2-40B4-BE49-F238E27FC236}">
                <a16:creationId xmlns="" xmlns:a16="http://schemas.microsoft.com/office/drawing/2014/main" id="{7080C86D-D564-40D6-91E3-219FAC623825}"/>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279F7CFE-88F6-4968-8CAB-622FDFE490B4}"/>
              </a:ext>
            </a:extLst>
          </p:cNvPr>
          <p:cNvSpPr>
            <a:spLocks noGrp="1"/>
          </p:cNvSpPr>
          <p:nvPr>
            <p:ph type="dt" sz="half" idx="12"/>
          </p:nvPr>
        </p:nvSpPr>
        <p:spPr>
          <a:xfrm>
            <a:off x="311331" y="6275185"/>
            <a:ext cx="1212669" cy="501649"/>
          </a:xfrm>
        </p:spPr>
        <p:txBody>
          <a:bodyPr/>
          <a:lstStyle>
            <a:lvl1pPr>
              <a:defRPr sz="1400">
                <a:solidFill>
                  <a:schemeClr val="tx1"/>
                </a:solidFill>
              </a:defRPr>
            </a:lvl1p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262188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5B5793-B154-4E16-91D4-5B892A73FAE2}"/>
              </a:ext>
            </a:extLst>
          </p:cNvPr>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a:extLst>
              <a:ext uri="{FF2B5EF4-FFF2-40B4-BE49-F238E27FC236}">
                <a16:creationId xmlns="" xmlns:a16="http://schemas.microsoft.com/office/drawing/2014/main" id="{2AC243C9-FD27-4B14-928B-A8DA0EAA607C}"/>
              </a:ext>
            </a:extLst>
          </p:cNvPr>
          <p:cNvSpPr>
            <a:spLocks noGrp="1"/>
          </p:cNvSpPr>
          <p:nvPr>
            <p:ph type="title" hasCustomPrompt="1"/>
          </p:nvPr>
        </p:nvSpPr>
        <p:spPr/>
        <p:txBody>
          <a:bodyPr>
            <a:normAutofit/>
          </a:bodyPr>
          <a:lstStyle>
            <a:lvl1pPr>
              <a:defRPr sz="3200" b="1"/>
            </a:lvl1pPr>
          </a:lstStyle>
          <a:p>
            <a:r>
              <a:rPr lang="en-US" dirty="0"/>
              <a:t>Click to edit master title style</a:t>
            </a:r>
            <a:endParaRPr lang="en-IN" dirty="0"/>
          </a:p>
        </p:txBody>
      </p:sp>
      <p:sp>
        <p:nvSpPr>
          <p:cNvPr id="5" name="Slide Number Placeholder 4">
            <a:extLst>
              <a:ext uri="{FF2B5EF4-FFF2-40B4-BE49-F238E27FC236}">
                <a16:creationId xmlns="" xmlns:a16="http://schemas.microsoft.com/office/drawing/2014/main" id="{DB3E4ECF-9AC1-41E5-A059-031EF92FD69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7160FD83-6F2E-4BAB-8355-E5C371F50B27}"/>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2591527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D3A62F-4868-4226-9DB8-A210598E53B9}"/>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 xmlns:a16="http://schemas.microsoft.com/office/drawing/2014/main" id="{6064F59F-E91D-40D3-8912-58330DDF4F47}"/>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1">
            <a:extLst>
              <a:ext uri="{FF2B5EF4-FFF2-40B4-BE49-F238E27FC236}">
                <a16:creationId xmlns="" xmlns:a16="http://schemas.microsoft.com/office/drawing/2014/main" id="{CDA3F425-1A08-4B87-A24B-36CC8ABDEC98}"/>
              </a:ext>
            </a:extLst>
          </p:cNvPr>
          <p:cNvSpPr>
            <a:spLocks noGrp="1"/>
          </p:cNvSpPr>
          <p:nvPr>
            <p:ph type="title" hasCustomPrompt="1"/>
          </p:nvPr>
        </p:nvSpPr>
        <p:spPr>
          <a:xfrm>
            <a:off x="838200" y="820017"/>
            <a:ext cx="10515600" cy="870671"/>
          </a:xfrm>
        </p:spPr>
        <p:txBody>
          <a:bodyPr>
            <a:normAutofit/>
          </a:bodyPr>
          <a:lstStyle>
            <a:lvl1pPr>
              <a:defRPr sz="3200" b="1"/>
            </a:lvl1pPr>
          </a:lstStyle>
          <a:p>
            <a:r>
              <a:rPr lang="en-US" dirty="0"/>
              <a:t>Click to edit master title style</a:t>
            </a:r>
            <a:endParaRPr lang="en-IN" dirty="0"/>
          </a:p>
        </p:txBody>
      </p:sp>
      <p:sp>
        <p:nvSpPr>
          <p:cNvPr id="5" name="Slide Number Placeholder 4">
            <a:extLst>
              <a:ext uri="{FF2B5EF4-FFF2-40B4-BE49-F238E27FC236}">
                <a16:creationId xmlns="" xmlns:a16="http://schemas.microsoft.com/office/drawing/2014/main" id="{B2874142-EA88-41EA-BF8B-607DF3AF0EFE}"/>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2A6774D2-A678-4B24-B90B-EFA355034295}"/>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2944092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ubtitle 2">
            <a:extLst>
              <a:ext uri="{FF2B5EF4-FFF2-40B4-BE49-F238E27FC236}">
                <a16:creationId xmlns="" xmlns:a16="http://schemas.microsoft.com/office/drawing/2014/main" id="{C17B7156-CE54-4A7A-BF46-946F3BF04CFF}"/>
              </a:ext>
            </a:extLst>
          </p:cNvPr>
          <p:cNvSpPr>
            <a:spLocks noGrp="1"/>
          </p:cNvSpPr>
          <p:nvPr>
            <p:ph type="subTitle" idx="1" hasCustomPrompt="1"/>
          </p:nvPr>
        </p:nvSpPr>
        <p:spPr>
          <a:xfrm>
            <a:off x="838200" y="1825625"/>
            <a:ext cx="4997824" cy="4351338"/>
          </a:xfrm>
        </p:spPr>
        <p:txBody>
          <a:bodyPr anchor="ctr">
            <a:normAutofit/>
          </a:bodyPr>
          <a:lstStyle>
            <a:lvl1pPr marL="0" indent="0" algn="l">
              <a:buNone/>
              <a:defRPr sz="3200" b="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Box</a:t>
            </a:r>
            <a:endParaRPr lang="en-IN" dirty="0"/>
          </a:p>
        </p:txBody>
      </p:sp>
      <p:sp>
        <p:nvSpPr>
          <p:cNvPr id="7" name="Content Placeholder 3">
            <a:extLst>
              <a:ext uri="{FF2B5EF4-FFF2-40B4-BE49-F238E27FC236}">
                <a16:creationId xmlns="" xmlns:a16="http://schemas.microsoft.com/office/drawing/2014/main" id="{11E9AF4F-4007-45E5-B70B-78E2D2F9F15A}"/>
              </a:ext>
            </a:extLst>
          </p:cNvPr>
          <p:cNvSpPr>
            <a:spLocks noGrp="1"/>
          </p:cNvSpPr>
          <p:nvPr>
            <p:ph sz="half" idx="2"/>
          </p:nvPr>
        </p:nvSpPr>
        <p:spPr>
          <a:xfrm>
            <a:off x="6172200" y="1825625"/>
            <a:ext cx="5181600" cy="4351338"/>
          </a:xfrm>
        </p:spPr>
        <p:txBody>
          <a:bodyPr/>
          <a:lstStyle>
            <a:lvl1pPr>
              <a:defRPr>
                <a:latin typeface="+mj-lt"/>
              </a:defRPr>
            </a:lvl1pPr>
          </a:lstStyle>
          <a:p>
            <a:pPr lvl="0"/>
            <a:r>
              <a:rPr lang="en-US"/>
              <a:t>Click to edit Master text styles</a:t>
            </a:r>
          </a:p>
          <a:p>
            <a:pPr lvl="1"/>
            <a:r>
              <a:rPr lang="en-US"/>
              <a:t>Second level</a:t>
            </a:r>
          </a:p>
        </p:txBody>
      </p:sp>
      <p:sp>
        <p:nvSpPr>
          <p:cNvPr id="8" name="Title 1">
            <a:extLst>
              <a:ext uri="{FF2B5EF4-FFF2-40B4-BE49-F238E27FC236}">
                <a16:creationId xmlns="" xmlns:a16="http://schemas.microsoft.com/office/drawing/2014/main" id="{D6AE837B-2A39-40D8-8795-BB8405252220}"/>
              </a:ext>
            </a:extLst>
          </p:cNvPr>
          <p:cNvSpPr>
            <a:spLocks noGrp="1"/>
          </p:cNvSpPr>
          <p:nvPr>
            <p:ph type="title" hasCustomPrompt="1"/>
          </p:nvPr>
        </p:nvSpPr>
        <p:spPr>
          <a:xfrm>
            <a:off x="838200" y="820017"/>
            <a:ext cx="10515600" cy="870671"/>
          </a:xfrm>
        </p:spPr>
        <p:txBody>
          <a:bodyPr>
            <a:normAutofit/>
          </a:bodyPr>
          <a:lstStyle>
            <a:lvl1pPr>
              <a:defRPr sz="3200" b="1"/>
            </a:lvl1pPr>
          </a:lstStyle>
          <a:p>
            <a:r>
              <a:rPr lang="en-US" dirty="0"/>
              <a:t>Click to edit master title style</a:t>
            </a:r>
            <a:endParaRPr lang="en-IN" dirty="0"/>
          </a:p>
        </p:txBody>
      </p:sp>
      <p:sp>
        <p:nvSpPr>
          <p:cNvPr id="3" name="Slide Number Placeholder 2">
            <a:extLst>
              <a:ext uri="{FF2B5EF4-FFF2-40B4-BE49-F238E27FC236}">
                <a16:creationId xmlns="" xmlns:a16="http://schemas.microsoft.com/office/drawing/2014/main" id="{367DFA19-7D1E-4634-B333-3E3453EA8E7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4" name="Date Placeholder 3">
            <a:extLst>
              <a:ext uri="{FF2B5EF4-FFF2-40B4-BE49-F238E27FC236}">
                <a16:creationId xmlns="" xmlns:a16="http://schemas.microsoft.com/office/drawing/2014/main" id="{A97FEBB7-8B4E-4DF6-868C-9250627856DE}"/>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2078536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9B0F394C-DB7B-4443-A668-B4CA46143653}"/>
              </a:ext>
            </a:extLst>
          </p:cNvPr>
          <p:cNvSpPr>
            <a:spLocks noGrp="1"/>
          </p:cNvSpPr>
          <p:nvPr>
            <p:ph type="subTitle" idx="1" hasCustomPrompt="1"/>
          </p:nvPr>
        </p:nvSpPr>
        <p:spPr>
          <a:xfrm>
            <a:off x="806824" y="1869141"/>
            <a:ext cx="10546976" cy="4316506"/>
          </a:xfrm>
        </p:spPr>
        <p:txBody>
          <a:bodyPr anchor="ctr">
            <a:normAutofit/>
          </a:bodyPr>
          <a:lstStyle>
            <a:lvl1pPr marL="0" indent="0" algn="l">
              <a:buNone/>
              <a:defRPr sz="3200" b="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Box</a:t>
            </a:r>
            <a:endParaRPr lang="en-IN" dirty="0"/>
          </a:p>
        </p:txBody>
      </p:sp>
      <p:sp>
        <p:nvSpPr>
          <p:cNvPr id="6" name="Title 1">
            <a:extLst>
              <a:ext uri="{FF2B5EF4-FFF2-40B4-BE49-F238E27FC236}">
                <a16:creationId xmlns="" xmlns:a16="http://schemas.microsoft.com/office/drawing/2014/main" id="{AA992D4A-EF71-4A36-9E3C-BE6F939118D4}"/>
              </a:ext>
            </a:extLst>
          </p:cNvPr>
          <p:cNvSpPr>
            <a:spLocks noGrp="1"/>
          </p:cNvSpPr>
          <p:nvPr>
            <p:ph type="title" hasCustomPrompt="1"/>
          </p:nvPr>
        </p:nvSpPr>
        <p:spPr>
          <a:xfrm>
            <a:off x="806824" y="820017"/>
            <a:ext cx="10546976" cy="870671"/>
          </a:xfrm>
        </p:spPr>
        <p:txBody>
          <a:bodyPr>
            <a:normAutofit/>
          </a:bodyPr>
          <a:lstStyle>
            <a:lvl1pPr>
              <a:defRPr sz="3200" b="1"/>
            </a:lvl1pPr>
          </a:lstStyle>
          <a:p>
            <a:r>
              <a:rPr lang="en-US" dirty="0"/>
              <a:t>Click to edit master title style</a:t>
            </a:r>
            <a:endParaRPr lang="en-IN" dirty="0"/>
          </a:p>
        </p:txBody>
      </p:sp>
      <p:sp>
        <p:nvSpPr>
          <p:cNvPr id="3" name="Slide Number Placeholder 2">
            <a:extLst>
              <a:ext uri="{FF2B5EF4-FFF2-40B4-BE49-F238E27FC236}">
                <a16:creationId xmlns="" xmlns:a16="http://schemas.microsoft.com/office/drawing/2014/main" id="{B2AE18D2-18F8-4AA9-A370-F6A747926A5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4" name="Date Placeholder 3">
            <a:extLst>
              <a:ext uri="{FF2B5EF4-FFF2-40B4-BE49-F238E27FC236}">
                <a16:creationId xmlns="" xmlns:a16="http://schemas.microsoft.com/office/drawing/2014/main" id="{FDA74892-F6F5-4243-A7F5-765E3AC55F6E}"/>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226930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49C0C5-E962-49EF-A780-19FE6BA59CDB}"/>
              </a:ext>
            </a:extLst>
          </p:cNvPr>
          <p:cNvSpPr>
            <a:spLocks noGrp="1"/>
          </p:cNvSpPr>
          <p:nvPr>
            <p:ph type="title" hasCustomPrompt="1"/>
          </p:nvPr>
        </p:nvSpPr>
        <p:spPr>
          <a:xfrm>
            <a:off x="839788" y="996950"/>
            <a:ext cx="10514012" cy="778062"/>
          </a:xfrm>
        </p:spPr>
        <p:txBody>
          <a:bodyPr anchor="ctr"/>
          <a:lstStyle>
            <a:lvl1pPr>
              <a:defRPr sz="3200" b="1"/>
            </a:lvl1pPr>
          </a:lstStyle>
          <a:p>
            <a:r>
              <a:rPr lang="en-US" dirty="0"/>
              <a:t>Click to edit master title style</a:t>
            </a:r>
            <a:endParaRPr lang="en-IN" dirty="0"/>
          </a:p>
        </p:txBody>
      </p:sp>
      <p:sp>
        <p:nvSpPr>
          <p:cNvPr id="3" name="Content Placeholder 2">
            <a:extLst>
              <a:ext uri="{FF2B5EF4-FFF2-40B4-BE49-F238E27FC236}">
                <a16:creationId xmlns="" xmlns:a16="http://schemas.microsoft.com/office/drawing/2014/main" id="{159DC928-F0E4-4FD9-8DFE-0D6C17D432BC}"/>
              </a:ext>
            </a:extLst>
          </p:cNvPr>
          <p:cNvSpPr>
            <a:spLocks noGrp="1"/>
          </p:cNvSpPr>
          <p:nvPr>
            <p:ph idx="1"/>
          </p:nvPr>
        </p:nvSpPr>
        <p:spPr>
          <a:xfrm>
            <a:off x="5181600" y="2043953"/>
            <a:ext cx="6172200" cy="3817097"/>
          </a:xfrm>
        </p:spPr>
        <p:txBody>
          <a:bodyPr/>
          <a:lstStyle>
            <a:lvl1pPr>
              <a:defRPr sz="2800">
                <a:latin typeface="+mj-lt"/>
              </a:defRPr>
            </a:lvl1pPr>
            <a:lvl2pPr>
              <a:defRPr sz="2400">
                <a:latin typeface="+mj-lt"/>
              </a:defRPr>
            </a:lvl2pPr>
            <a:lvl3pPr>
              <a:defRPr sz="2000">
                <a:latin typeface="+mj-lt"/>
              </a:defRPr>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a:extLst>
              <a:ext uri="{FF2B5EF4-FFF2-40B4-BE49-F238E27FC236}">
                <a16:creationId xmlns="" xmlns:a16="http://schemas.microsoft.com/office/drawing/2014/main" id="{B5B064B9-E071-448A-B031-50BDF5099142}"/>
              </a:ext>
            </a:extLst>
          </p:cNvPr>
          <p:cNvSpPr>
            <a:spLocks noGrp="1"/>
          </p:cNvSpPr>
          <p:nvPr>
            <p:ph type="body" sz="half" idx="2"/>
          </p:nvPr>
        </p:nvSpPr>
        <p:spPr>
          <a:xfrm>
            <a:off x="836612" y="2049462"/>
            <a:ext cx="3932237" cy="3811588"/>
          </a:xfrm>
        </p:spPr>
        <p:txBody>
          <a:bodyPr anchor="ctr">
            <a:normAutofit/>
          </a:bodyPr>
          <a:lstStyle>
            <a:lvl1pPr marL="0" indent="0">
              <a:buNone/>
              <a:defRPr sz="18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Slide Number Placeholder 5">
            <a:extLst>
              <a:ext uri="{FF2B5EF4-FFF2-40B4-BE49-F238E27FC236}">
                <a16:creationId xmlns="" xmlns:a16="http://schemas.microsoft.com/office/drawing/2014/main" id="{BB0C258F-8A93-43E5-ACE0-F9B54CB7095F}"/>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EC82D6E5-7376-410B-9C4F-1B9878A3CCD0}"/>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3427272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9ACC70-1232-46C0-8EAC-50197C6B63C0}"/>
              </a:ext>
            </a:extLst>
          </p:cNvPr>
          <p:cNvSpPr>
            <a:spLocks noGrp="1"/>
          </p:cNvSpPr>
          <p:nvPr>
            <p:ph type="title" hasCustomPrompt="1"/>
          </p:nvPr>
        </p:nvSpPr>
        <p:spPr>
          <a:xfrm>
            <a:off x="839788" y="989012"/>
            <a:ext cx="3932237" cy="1068388"/>
          </a:xfrm>
        </p:spPr>
        <p:txBody>
          <a:bodyPr anchor="b">
            <a:normAutofit/>
          </a:bodyPr>
          <a:lstStyle>
            <a:lvl1pPr>
              <a:defRPr sz="2800" b="1"/>
            </a:lvl1pPr>
          </a:lstStyle>
          <a:p>
            <a:r>
              <a:rPr lang="en-US" dirty="0"/>
              <a:t>Click to edit master title style</a:t>
            </a:r>
            <a:endParaRPr lang="en-IN" dirty="0"/>
          </a:p>
        </p:txBody>
      </p:sp>
      <p:sp>
        <p:nvSpPr>
          <p:cNvPr id="3" name="Picture Placeholder 2">
            <a:extLst>
              <a:ext uri="{FF2B5EF4-FFF2-40B4-BE49-F238E27FC236}">
                <a16:creationId xmlns="" xmlns:a16="http://schemas.microsoft.com/office/drawing/2014/main" id="{25767737-A962-4351-AA65-83B5BFC4B456}"/>
              </a:ext>
            </a:extLst>
          </p:cNvPr>
          <p:cNvSpPr>
            <a:spLocks noGrp="1"/>
          </p:cNvSpPr>
          <p:nvPr>
            <p:ph type="pic" idx="1"/>
          </p:nvPr>
        </p:nvSpPr>
        <p:spPr>
          <a:xfrm>
            <a:off x="5180012" y="99218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 xmlns:a16="http://schemas.microsoft.com/office/drawing/2014/main" id="{7FFAF488-9E1A-4B9F-BCCD-091695CA6C19}"/>
              </a:ext>
            </a:extLst>
          </p:cNvPr>
          <p:cNvSpPr>
            <a:spLocks noGrp="1"/>
          </p:cNvSpPr>
          <p:nvPr>
            <p:ph type="body" sz="half" idx="2" hasCustomPrompt="1"/>
          </p:nvPr>
        </p:nvSpPr>
        <p:spPr>
          <a:xfrm>
            <a:off x="839788" y="2057400"/>
            <a:ext cx="3932237" cy="3811588"/>
          </a:xfrm>
        </p:spPr>
        <p:txBody>
          <a:bodyPr anchor="ctr">
            <a:normAutofit/>
          </a:bodyPr>
          <a:lstStyle>
            <a:lvl1pPr marL="0" indent="0">
              <a:buNone/>
              <a:defRPr sz="24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Slide Number Placeholder 5">
            <a:extLst>
              <a:ext uri="{FF2B5EF4-FFF2-40B4-BE49-F238E27FC236}">
                <a16:creationId xmlns="" xmlns:a16="http://schemas.microsoft.com/office/drawing/2014/main" id="{2000E1CB-D6A4-43D4-B207-4B4D16950BB1}"/>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6E8CAB67-2C4F-4A18-8B1F-43F72D6DAC95}"/>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2598855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1BDC0-CD63-4CBB-9674-993371E5ADD7}"/>
              </a:ext>
            </a:extLst>
          </p:cNvPr>
          <p:cNvSpPr>
            <a:spLocks noGrp="1"/>
          </p:cNvSpPr>
          <p:nvPr>
            <p:ph type="title" hasCustomPrompt="1"/>
          </p:nvPr>
        </p:nvSpPr>
        <p:spPr>
          <a:xfrm>
            <a:off x="838200" y="909462"/>
            <a:ext cx="10515600" cy="870671"/>
          </a:xfrm>
        </p:spPr>
        <p:txBody>
          <a:bodyPr>
            <a:normAutofit/>
          </a:bodyPr>
          <a:lstStyle>
            <a:lvl1pPr>
              <a:defRPr sz="3200" b="1"/>
            </a:lvl1pPr>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7E3484B4-21D3-4CF1-89D7-FFF35D2E4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 xmlns:a16="http://schemas.microsoft.com/office/drawing/2014/main" id="{F69A2AED-44C6-4A29-96C2-1A614C451616}"/>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F5B8917D-0E70-4AF9-85FF-D43624F05995}"/>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407032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5B5793-B154-4E16-91D4-5B892A73FAE2}"/>
              </a:ext>
            </a:extLst>
          </p:cNvPr>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a:extLst>
              <a:ext uri="{FF2B5EF4-FFF2-40B4-BE49-F238E27FC236}">
                <a16:creationId xmlns="" xmlns:a16="http://schemas.microsoft.com/office/drawing/2014/main" id="{2AC243C9-FD27-4B14-928B-A8DA0EAA607C}"/>
              </a:ext>
            </a:extLst>
          </p:cNvPr>
          <p:cNvSpPr>
            <a:spLocks noGrp="1"/>
          </p:cNvSpPr>
          <p:nvPr>
            <p:ph type="title" hasCustomPrompt="1"/>
          </p:nvPr>
        </p:nvSpPr>
        <p:spPr/>
        <p:txBody>
          <a:bodyPr>
            <a:normAutofit/>
          </a:bodyPr>
          <a:lstStyle>
            <a:lvl1pPr>
              <a:defRPr sz="3200" b="1"/>
            </a:lvl1pPr>
          </a:lstStyle>
          <a:p>
            <a:r>
              <a:rPr lang="en-US" dirty="0"/>
              <a:t>Click to edit master title style</a:t>
            </a:r>
            <a:endParaRPr lang="en-IN" dirty="0"/>
          </a:p>
        </p:txBody>
      </p:sp>
      <p:sp>
        <p:nvSpPr>
          <p:cNvPr id="5" name="Slide Number Placeholder 4">
            <a:extLst>
              <a:ext uri="{FF2B5EF4-FFF2-40B4-BE49-F238E27FC236}">
                <a16:creationId xmlns="" xmlns:a16="http://schemas.microsoft.com/office/drawing/2014/main" id="{DB3E4ECF-9AC1-41E5-A059-031EF92FD69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7160FD83-6F2E-4BAB-8355-E5C371F50B27}"/>
              </a:ext>
            </a:extLst>
          </p:cNvPr>
          <p:cNvSpPr>
            <a:spLocks noGrp="1"/>
          </p:cNvSpPr>
          <p:nvPr>
            <p:ph type="dt" sz="half" idx="12"/>
          </p:nvPr>
        </p:nvSpPr>
        <p:spPr>
          <a:xfrm>
            <a:off x="341541" y="6282617"/>
            <a:ext cx="1186641" cy="501649"/>
          </a:xfrm>
          <a:prstGeom prst="rect">
            <a:avLst/>
          </a:prstGeom>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151253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5A9E7D5-E01F-435B-916B-A5634101C125}"/>
              </a:ext>
            </a:extLst>
          </p:cNvPr>
          <p:cNvSpPr>
            <a:spLocks noGrp="1"/>
          </p:cNvSpPr>
          <p:nvPr>
            <p:ph type="title" orient="vert" hasCustomPrompt="1"/>
          </p:nvPr>
        </p:nvSpPr>
        <p:spPr>
          <a:xfrm>
            <a:off x="8724900" y="1046162"/>
            <a:ext cx="2628900" cy="531018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4C994368-EEF3-437D-9941-7377162B5B4E}"/>
              </a:ext>
            </a:extLst>
          </p:cNvPr>
          <p:cNvSpPr>
            <a:spLocks noGrp="1"/>
          </p:cNvSpPr>
          <p:nvPr>
            <p:ph type="body" orient="vert" idx="1"/>
          </p:nvPr>
        </p:nvSpPr>
        <p:spPr>
          <a:xfrm>
            <a:off x="838200" y="1046162"/>
            <a:ext cx="7734300" cy="5310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 xmlns:a16="http://schemas.microsoft.com/office/drawing/2014/main" id="{D02569C4-B6FD-43C3-864A-C32E6A32E40C}"/>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42DF35BD-2335-468B-AA14-DEBEE49CD91D}"/>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305732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22F61879-3DBB-49B5-9CA5-E118AA73AABC}"/>
              </a:ext>
            </a:extLst>
          </p:cNvPr>
          <p:cNvSpPr>
            <a:spLocks noGrp="1"/>
          </p:cNvSpPr>
          <p:nvPr>
            <p:ph type="subTitle" idx="1" hasCustomPrompt="1"/>
          </p:nvPr>
        </p:nvSpPr>
        <p:spPr>
          <a:xfrm>
            <a:off x="1524000" y="5212246"/>
            <a:ext cx="9144000" cy="673768"/>
          </a:xfrm>
          <a:prstGeom prst="rect">
            <a:avLst/>
          </a:prstGeom>
        </p:spPr>
        <p:txBody>
          <a:bodyPr anchor="ctr"/>
          <a:lstStyle>
            <a:lvl1pPr marL="0" indent="0" algn="ctr">
              <a:buNone/>
              <a:defRPr sz="2400">
                <a:latin typeface="+mn-lt"/>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7" name="Title 1">
            <a:extLst>
              <a:ext uri="{FF2B5EF4-FFF2-40B4-BE49-F238E27FC236}">
                <a16:creationId xmlns="" xmlns:a16="http://schemas.microsoft.com/office/drawing/2014/main" id="{BF03CD58-CE70-4CAA-BD91-42DE02DA3CCC}"/>
              </a:ext>
            </a:extLst>
          </p:cNvPr>
          <p:cNvSpPr>
            <a:spLocks noGrp="1"/>
          </p:cNvSpPr>
          <p:nvPr>
            <p:ph type="ctrTitle" hasCustomPrompt="1"/>
          </p:nvPr>
        </p:nvSpPr>
        <p:spPr>
          <a:xfrm>
            <a:off x="1524000" y="2188276"/>
            <a:ext cx="9144000" cy="2553635"/>
          </a:xfrm>
          <a:prstGeom prst="rect">
            <a:avLst/>
          </a:prstGeom>
        </p:spPr>
        <p:txBody>
          <a:bodyPr anchor="ctr">
            <a:noAutofit/>
          </a:bodyPr>
          <a:lstStyle>
            <a:lvl1pPr algn="ctr">
              <a:defRPr sz="5400" b="1">
                <a:latin typeface="+mn-lt"/>
                <a:cs typeface="Times New Roman" panose="02020603050405020304" pitchFamily="18" charset="0"/>
              </a:defRPr>
            </a:lvl1pPr>
          </a:lstStyle>
          <a:p>
            <a:r>
              <a:rPr lang="en-US" dirty="0"/>
              <a:t>CLICK TO EDIT MASTER TITLE STYLE</a:t>
            </a:r>
          </a:p>
        </p:txBody>
      </p:sp>
    </p:spTree>
    <p:extLst>
      <p:ext uri="{BB962C8B-B14F-4D97-AF65-F5344CB8AC3E}">
        <p14:creationId xmlns="" xmlns:p14="http://schemas.microsoft.com/office/powerpoint/2010/main" val="4046963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F03CD58-CE70-4CAA-BD91-42DE02DA3CCC}"/>
              </a:ext>
            </a:extLst>
          </p:cNvPr>
          <p:cNvSpPr>
            <a:spLocks noGrp="1"/>
          </p:cNvSpPr>
          <p:nvPr>
            <p:ph type="ctrTitle" hasCustomPrompt="1"/>
          </p:nvPr>
        </p:nvSpPr>
        <p:spPr>
          <a:xfrm>
            <a:off x="2324100" y="2847182"/>
            <a:ext cx="7543800" cy="2553635"/>
          </a:xfrm>
          <a:prstGeom prst="rect">
            <a:avLst/>
          </a:prstGeom>
        </p:spPr>
        <p:txBody>
          <a:bodyPr anchor="ctr">
            <a:noAutofit/>
          </a:bodyPr>
          <a:lstStyle>
            <a:lvl1pPr algn="ctr">
              <a:defRPr sz="6600" b="1" spc="300">
                <a:latin typeface="+mn-lt"/>
                <a:cs typeface="Times New Roman" panose="02020603050405020304" pitchFamily="18" charset="0"/>
              </a:defRPr>
            </a:lvl1pPr>
          </a:lstStyle>
          <a:p>
            <a:r>
              <a:rPr lang="en-US" dirty="0"/>
              <a:t>THANK YOU</a:t>
            </a:r>
          </a:p>
        </p:txBody>
      </p:sp>
    </p:spTree>
    <p:extLst>
      <p:ext uri="{BB962C8B-B14F-4D97-AF65-F5344CB8AC3E}">
        <p14:creationId xmlns="" xmlns:p14="http://schemas.microsoft.com/office/powerpoint/2010/main" val="2489414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3CC9B-660D-47E6-96F1-37B71D53E674}"/>
              </a:ext>
            </a:extLst>
          </p:cNvPr>
          <p:cNvSpPr>
            <a:spLocks noGrp="1"/>
          </p:cNvSpPr>
          <p:nvPr>
            <p:ph type="ctrTitle" hasCustomPrompt="1"/>
          </p:nvPr>
        </p:nvSpPr>
        <p:spPr>
          <a:xfrm>
            <a:off x="1524000" y="1087605"/>
            <a:ext cx="9144000" cy="2387600"/>
          </a:xfrm>
        </p:spPr>
        <p:txBody>
          <a:bodyPr anchor="ctr">
            <a:normAutofit/>
          </a:bodyPr>
          <a:lstStyle>
            <a:lvl1pPr algn="ctr">
              <a:defRPr sz="5400" b="1"/>
            </a:lvl1pPr>
          </a:lstStyle>
          <a:p>
            <a:r>
              <a:rPr lang="en-US" dirty="0"/>
              <a:t>CLICK TO EDIT MASTER TITLE STYLE</a:t>
            </a:r>
            <a:endParaRPr lang="en-IN" dirty="0"/>
          </a:p>
        </p:txBody>
      </p:sp>
      <p:sp>
        <p:nvSpPr>
          <p:cNvPr id="3" name="Subtitle 2">
            <a:extLst>
              <a:ext uri="{FF2B5EF4-FFF2-40B4-BE49-F238E27FC236}">
                <a16:creationId xmlns="" xmlns:a16="http://schemas.microsoft.com/office/drawing/2014/main" id="{D3EEB2F4-02DD-4D0D-B831-BF64E3B7A9ED}"/>
              </a:ext>
            </a:extLst>
          </p:cNvPr>
          <p:cNvSpPr>
            <a:spLocks noGrp="1"/>
          </p:cNvSpPr>
          <p:nvPr>
            <p:ph type="subTitle" idx="1" hasCustomPrompt="1"/>
          </p:nvPr>
        </p:nvSpPr>
        <p:spPr>
          <a:xfrm>
            <a:off x="1524000" y="3602038"/>
            <a:ext cx="9144000" cy="1655762"/>
          </a:xfrm>
        </p:spPr>
        <p:txBody>
          <a:bodyPr anchor="ctr">
            <a:normAutofit/>
          </a:bodyPr>
          <a:lstStyle>
            <a:lvl1pPr marL="0" indent="0" algn="ctr">
              <a:buNone/>
              <a:defRPr sz="32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6" name="Slide Number Placeholder 5">
            <a:extLst>
              <a:ext uri="{FF2B5EF4-FFF2-40B4-BE49-F238E27FC236}">
                <a16:creationId xmlns="" xmlns:a16="http://schemas.microsoft.com/office/drawing/2014/main" id="{7080C86D-D564-40D6-91E3-219FAC623825}"/>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279F7CFE-88F6-4968-8CAB-622FDFE490B4}"/>
              </a:ext>
            </a:extLst>
          </p:cNvPr>
          <p:cNvSpPr>
            <a:spLocks noGrp="1"/>
          </p:cNvSpPr>
          <p:nvPr>
            <p:ph type="dt" sz="half" idx="12"/>
          </p:nvPr>
        </p:nvSpPr>
        <p:spPr>
          <a:xfrm>
            <a:off x="311331" y="6275185"/>
            <a:ext cx="1212669" cy="501649"/>
          </a:xfrm>
        </p:spPr>
        <p:txBody>
          <a:bodyPr/>
          <a:lstStyle>
            <a:lvl1pPr>
              <a:defRPr sz="1400">
                <a:solidFill>
                  <a:schemeClr val="tx1"/>
                </a:solidFill>
              </a:defRPr>
            </a:lvl1p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747168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5B5793-B154-4E16-91D4-5B892A73FAE2}"/>
              </a:ext>
            </a:extLst>
          </p:cNvPr>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a:extLst>
              <a:ext uri="{FF2B5EF4-FFF2-40B4-BE49-F238E27FC236}">
                <a16:creationId xmlns="" xmlns:a16="http://schemas.microsoft.com/office/drawing/2014/main" id="{2AC243C9-FD27-4B14-928B-A8DA0EAA607C}"/>
              </a:ext>
            </a:extLst>
          </p:cNvPr>
          <p:cNvSpPr>
            <a:spLocks noGrp="1"/>
          </p:cNvSpPr>
          <p:nvPr>
            <p:ph type="title" hasCustomPrompt="1"/>
          </p:nvPr>
        </p:nvSpPr>
        <p:spPr/>
        <p:txBody>
          <a:bodyPr>
            <a:normAutofit/>
          </a:bodyPr>
          <a:lstStyle>
            <a:lvl1pPr>
              <a:defRPr sz="3200" b="1"/>
            </a:lvl1pPr>
          </a:lstStyle>
          <a:p>
            <a:r>
              <a:rPr lang="en-US" dirty="0"/>
              <a:t>Click to edit master title style</a:t>
            </a:r>
            <a:endParaRPr lang="en-IN" dirty="0"/>
          </a:p>
        </p:txBody>
      </p:sp>
      <p:sp>
        <p:nvSpPr>
          <p:cNvPr id="5" name="Slide Number Placeholder 4">
            <a:extLst>
              <a:ext uri="{FF2B5EF4-FFF2-40B4-BE49-F238E27FC236}">
                <a16:creationId xmlns="" xmlns:a16="http://schemas.microsoft.com/office/drawing/2014/main" id="{DB3E4ECF-9AC1-41E5-A059-031EF92FD69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7160FD83-6F2E-4BAB-8355-E5C371F50B27}"/>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928931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D3A62F-4868-4226-9DB8-A210598E53B9}"/>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 xmlns:a16="http://schemas.microsoft.com/office/drawing/2014/main" id="{6064F59F-E91D-40D3-8912-58330DDF4F47}"/>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1">
            <a:extLst>
              <a:ext uri="{FF2B5EF4-FFF2-40B4-BE49-F238E27FC236}">
                <a16:creationId xmlns="" xmlns:a16="http://schemas.microsoft.com/office/drawing/2014/main" id="{CDA3F425-1A08-4B87-A24B-36CC8ABDEC98}"/>
              </a:ext>
            </a:extLst>
          </p:cNvPr>
          <p:cNvSpPr>
            <a:spLocks noGrp="1"/>
          </p:cNvSpPr>
          <p:nvPr>
            <p:ph type="title" hasCustomPrompt="1"/>
          </p:nvPr>
        </p:nvSpPr>
        <p:spPr>
          <a:xfrm>
            <a:off x="838200" y="820017"/>
            <a:ext cx="10515600" cy="870671"/>
          </a:xfrm>
        </p:spPr>
        <p:txBody>
          <a:bodyPr>
            <a:normAutofit/>
          </a:bodyPr>
          <a:lstStyle>
            <a:lvl1pPr>
              <a:defRPr sz="3200" b="1"/>
            </a:lvl1pPr>
          </a:lstStyle>
          <a:p>
            <a:r>
              <a:rPr lang="en-US" dirty="0"/>
              <a:t>Click to edit master title style</a:t>
            </a:r>
            <a:endParaRPr lang="en-IN" dirty="0"/>
          </a:p>
        </p:txBody>
      </p:sp>
      <p:sp>
        <p:nvSpPr>
          <p:cNvPr id="5" name="Slide Number Placeholder 4">
            <a:extLst>
              <a:ext uri="{FF2B5EF4-FFF2-40B4-BE49-F238E27FC236}">
                <a16:creationId xmlns="" xmlns:a16="http://schemas.microsoft.com/office/drawing/2014/main" id="{B2874142-EA88-41EA-BF8B-607DF3AF0EFE}"/>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2A6774D2-A678-4B24-B90B-EFA355034295}"/>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35283768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ubtitle 2">
            <a:extLst>
              <a:ext uri="{FF2B5EF4-FFF2-40B4-BE49-F238E27FC236}">
                <a16:creationId xmlns="" xmlns:a16="http://schemas.microsoft.com/office/drawing/2014/main" id="{C17B7156-CE54-4A7A-BF46-946F3BF04CFF}"/>
              </a:ext>
            </a:extLst>
          </p:cNvPr>
          <p:cNvSpPr>
            <a:spLocks noGrp="1"/>
          </p:cNvSpPr>
          <p:nvPr>
            <p:ph type="subTitle" idx="1" hasCustomPrompt="1"/>
          </p:nvPr>
        </p:nvSpPr>
        <p:spPr>
          <a:xfrm>
            <a:off x="838200" y="1825625"/>
            <a:ext cx="4997824" cy="4351338"/>
          </a:xfrm>
        </p:spPr>
        <p:txBody>
          <a:bodyPr anchor="ctr">
            <a:normAutofit/>
          </a:bodyPr>
          <a:lstStyle>
            <a:lvl1pPr marL="0" indent="0" algn="l">
              <a:buNone/>
              <a:defRPr sz="3200" b="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Box</a:t>
            </a:r>
            <a:endParaRPr lang="en-IN" dirty="0"/>
          </a:p>
        </p:txBody>
      </p:sp>
      <p:sp>
        <p:nvSpPr>
          <p:cNvPr id="7" name="Content Placeholder 3">
            <a:extLst>
              <a:ext uri="{FF2B5EF4-FFF2-40B4-BE49-F238E27FC236}">
                <a16:creationId xmlns="" xmlns:a16="http://schemas.microsoft.com/office/drawing/2014/main" id="{11E9AF4F-4007-45E5-B70B-78E2D2F9F15A}"/>
              </a:ext>
            </a:extLst>
          </p:cNvPr>
          <p:cNvSpPr>
            <a:spLocks noGrp="1"/>
          </p:cNvSpPr>
          <p:nvPr>
            <p:ph sz="half" idx="2"/>
          </p:nvPr>
        </p:nvSpPr>
        <p:spPr>
          <a:xfrm>
            <a:off x="6172200" y="1825625"/>
            <a:ext cx="5181600" cy="4351338"/>
          </a:xfrm>
        </p:spPr>
        <p:txBody>
          <a:bodyPr/>
          <a:lstStyle>
            <a:lvl1pPr>
              <a:defRPr>
                <a:latin typeface="+mj-lt"/>
              </a:defRPr>
            </a:lvl1pPr>
          </a:lstStyle>
          <a:p>
            <a:pPr lvl="0"/>
            <a:r>
              <a:rPr lang="en-US"/>
              <a:t>Click to edit Master text styles</a:t>
            </a:r>
          </a:p>
          <a:p>
            <a:pPr lvl="1"/>
            <a:r>
              <a:rPr lang="en-US"/>
              <a:t>Second level</a:t>
            </a:r>
          </a:p>
        </p:txBody>
      </p:sp>
      <p:sp>
        <p:nvSpPr>
          <p:cNvPr id="8" name="Title 1">
            <a:extLst>
              <a:ext uri="{FF2B5EF4-FFF2-40B4-BE49-F238E27FC236}">
                <a16:creationId xmlns="" xmlns:a16="http://schemas.microsoft.com/office/drawing/2014/main" id="{D6AE837B-2A39-40D8-8795-BB8405252220}"/>
              </a:ext>
            </a:extLst>
          </p:cNvPr>
          <p:cNvSpPr>
            <a:spLocks noGrp="1"/>
          </p:cNvSpPr>
          <p:nvPr>
            <p:ph type="title" hasCustomPrompt="1"/>
          </p:nvPr>
        </p:nvSpPr>
        <p:spPr>
          <a:xfrm>
            <a:off x="838200" y="820017"/>
            <a:ext cx="10515600" cy="870671"/>
          </a:xfrm>
        </p:spPr>
        <p:txBody>
          <a:bodyPr>
            <a:normAutofit/>
          </a:bodyPr>
          <a:lstStyle>
            <a:lvl1pPr>
              <a:defRPr sz="3200" b="1"/>
            </a:lvl1pPr>
          </a:lstStyle>
          <a:p>
            <a:r>
              <a:rPr lang="en-US" dirty="0"/>
              <a:t>Click to edit master title style</a:t>
            </a:r>
            <a:endParaRPr lang="en-IN" dirty="0"/>
          </a:p>
        </p:txBody>
      </p:sp>
      <p:sp>
        <p:nvSpPr>
          <p:cNvPr id="3" name="Slide Number Placeholder 2">
            <a:extLst>
              <a:ext uri="{FF2B5EF4-FFF2-40B4-BE49-F238E27FC236}">
                <a16:creationId xmlns="" xmlns:a16="http://schemas.microsoft.com/office/drawing/2014/main" id="{367DFA19-7D1E-4634-B333-3E3453EA8E7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4" name="Date Placeholder 3">
            <a:extLst>
              <a:ext uri="{FF2B5EF4-FFF2-40B4-BE49-F238E27FC236}">
                <a16:creationId xmlns="" xmlns:a16="http://schemas.microsoft.com/office/drawing/2014/main" id="{A97FEBB7-8B4E-4DF6-868C-9250627856DE}"/>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5157716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9B0F394C-DB7B-4443-A668-B4CA46143653}"/>
              </a:ext>
            </a:extLst>
          </p:cNvPr>
          <p:cNvSpPr>
            <a:spLocks noGrp="1"/>
          </p:cNvSpPr>
          <p:nvPr>
            <p:ph type="subTitle" idx="1" hasCustomPrompt="1"/>
          </p:nvPr>
        </p:nvSpPr>
        <p:spPr>
          <a:xfrm>
            <a:off x="806824" y="1869141"/>
            <a:ext cx="10546976" cy="4316506"/>
          </a:xfrm>
        </p:spPr>
        <p:txBody>
          <a:bodyPr anchor="ctr">
            <a:normAutofit/>
          </a:bodyPr>
          <a:lstStyle>
            <a:lvl1pPr marL="0" indent="0" algn="l">
              <a:buNone/>
              <a:defRPr sz="3200" b="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Box</a:t>
            </a:r>
            <a:endParaRPr lang="en-IN" dirty="0"/>
          </a:p>
        </p:txBody>
      </p:sp>
      <p:sp>
        <p:nvSpPr>
          <p:cNvPr id="6" name="Title 1">
            <a:extLst>
              <a:ext uri="{FF2B5EF4-FFF2-40B4-BE49-F238E27FC236}">
                <a16:creationId xmlns="" xmlns:a16="http://schemas.microsoft.com/office/drawing/2014/main" id="{AA992D4A-EF71-4A36-9E3C-BE6F939118D4}"/>
              </a:ext>
            </a:extLst>
          </p:cNvPr>
          <p:cNvSpPr>
            <a:spLocks noGrp="1"/>
          </p:cNvSpPr>
          <p:nvPr>
            <p:ph type="title" hasCustomPrompt="1"/>
          </p:nvPr>
        </p:nvSpPr>
        <p:spPr>
          <a:xfrm>
            <a:off x="806824" y="820017"/>
            <a:ext cx="10546976" cy="870671"/>
          </a:xfrm>
        </p:spPr>
        <p:txBody>
          <a:bodyPr>
            <a:normAutofit/>
          </a:bodyPr>
          <a:lstStyle>
            <a:lvl1pPr>
              <a:defRPr sz="3200" b="1"/>
            </a:lvl1pPr>
          </a:lstStyle>
          <a:p>
            <a:r>
              <a:rPr lang="en-US" dirty="0"/>
              <a:t>Click to edit master title style</a:t>
            </a:r>
            <a:endParaRPr lang="en-IN" dirty="0"/>
          </a:p>
        </p:txBody>
      </p:sp>
      <p:sp>
        <p:nvSpPr>
          <p:cNvPr id="3" name="Slide Number Placeholder 2">
            <a:extLst>
              <a:ext uri="{FF2B5EF4-FFF2-40B4-BE49-F238E27FC236}">
                <a16:creationId xmlns="" xmlns:a16="http://schemas.microsoft.com/office/drawing/2014/main" id="{B2AE18D2-18F8-4AA9-A370-F6A747926A5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4" name="Date Placeholder 3">
            <a:extLst>
              <a:ext uri="{FF2B5EF4-FFF2-40B4-BE49-F238E27FC236}">
                <a16:creationId xmlns="" xmlns:a16="http://schemas.microsoft.com/office/drawing/2014/main" id="{FDA74892-F6F5-4243-A7F5-765E3AC55F6E}"/>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411003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49C0C5-E962-49EF-A780-19FE6BA59CDB}"/>
              </a:ext>
            </a:extLst>
          </p:cNvPr>
          <p:cNvSpPr>
            <a:spLocks noGrp="1"/>
          </p:cNvSpPr>
          <p:nvPr>
            <p:ph type="title" hasCustomPrompt="1"/>
          </p:nvPr>
        </p:nvSpPr>
        <p:spPr>
          <a:xfrm>
            <a:off x="839788" y="996950"/>
            <a:ext cx="10514012" cy="778062"/>
          </a:xfrm>
        </p:spPr>
        <p:txBody>
          <a:bodyPr anchor="ctr"/>
          <a:lstStyle>
            <a:lvl1pPr>
              <a:defRPr sz="3200" b="1"/>
            </a:lvl1pPr>
          </a:lstStyle>
          <a:p>
            <a:r>
              <a:rPr lang="en-US" dirty="0"/>
              <a:t>Click to edit master title style</a:t>
            </a:r>
            <a:endParaRPr lang="en-IN" dirty="0"/>
          </a:p>
        </p:txBody>
      </p:sp>
      <p:sp>
        <p:nvSpPr>
          <p:cNvPr id="3" name="Content Placeholder 2">
            <a:extLst>
              <a:ext uri="{FF2B5EF4-FFF2-40B4-BE49-F238E27FC236}">
                <a16:creationId xmlns="" xmlns:a16="http://schemas.microsoft.com/office/drawing/2014/main" id="{159DC928-F0E4-4FD9-8DFE-0D6C17D432BC}"/>
              </a:ext>
            </a:extLst>
          </p:cNvPr>
          <p:cNvSpPr>
            <a:spLocks noGrp="1"/>
          </p:cNvSpPr>
          <p:nvPr>
            <p:ph idx="1"/>
          </p:nvPr>
        </p:nvSpPr>
        <p:spPr>
          <a:xfrm>
            <a:off x="5181600" y="2043953"/>
            <a:ext cx="6172200" cy="3817097"/>
          </a:xfrm>
        </p:spPr>
        <p:txBody>
          <a:bodyPr/>
          <a:lstStyle>
            <a:lvl1pPr>
              <a:defRPr sz="2800">
                <a:latin typeface="+mj-lt"/>
              </a:defRPr>
            </a:lvl1pPr>
            <a:lvl2pPr>
              <a:defRPr sz="2400">
                <a:latin typeface="+mj-lt"/>
              </a:defRPr>
            </a:lvl2pPr>
            <a:lvl3pPr>
              <a:defRPr sz="2000">
                <a:latin typeface="+mj-lt"/>
              </a:defRPr>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a:extLst>
              <a:ext uri="{FF2B5EF4-FFF2-40B4-BE49-F238E27FC236}">
                <a16:creationId xmlns="" xmlns:a16="http://schemas.microsoft.com/office/drawing/2014/main" id="{B5B064B9-E071-448A-B031-50BDF5099142}"/>
              </a:ext>
            </a:extLst>
          </p:cNvPr>
          <p:cNvSpPr>
            <a:spLocks noGrp="1"/>
          </p:cNvSpPr>
          <p:nvPr>
            <p:ph type="body" sz="half" idx="2"/>
          </p:nvPr>
        </p:nvSpPr>
        <p:spPr>
          <a:xfrm>
            <a:off x="836612" y="2049462"/>
            <a:ext cx="3932237" cy="3811588"/>
          </a:xfrm>
        </p:spPr>
        <p:txBody>
          <a:bodyPr anchor="ctr">
            <a:normAutofit/>
          </a:bodyPr>
          <a:lstStyle>
            <a:lvl1pPr marL="0" indent="0">
              <a:buNone/>
              <a:defRPr sz="18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Slide Number Placeholder 5">
            <a:extLst>
              <a:ext uri="{FF2B5EF4-FFF2-40B4-BE49-F238E27FC236}">
                <a16:creationId xmlns="" xmlns:a16="http://schemas.microsoft.com/office/drawing/2014/main" id="{BB0C258F-8A93-43E5-ACE0-F9B54CB7095F}"/>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EC82D6E5-7376-410B-9C4F-1B9878A3CCD0}"/>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071669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9ACC70-1232-46C0-8EAC-50197C6B63C0}"/>
              </a:ext>
            </a:extLst>
          </p:cNvPr>
          <p:cNvSpPr>
            <a:spLocks noGrp="1"/>
          </p:cNvSpPr>
          <p:nvPr>
            <p:ph type="title" hasCustomPrompt="1"/>
          </p:nvPr>
        </p:nvSpPr>
        <p:spPr>
          <a:xfrm>
            <a:off x="839788" y="989012"/>
            <a:ext cx="3932237" cy="1068388"/>
          </a:xfrm>
        </p:spPr>
        <p:txBody>
          <a:bodyPr anchor="b">
            <a:normAutofit/>
          </a:bodyPr>
          <a:lstStyle>
            <a:lvl1pPr>
              <a:defRPr sz="2800" b="1"/>
            </a:lvl1pPr>
          </a:lstStyle>
          <a:p>
            <a:r>
              <a:rPr lang="en-US" dirty="0"/>
              <a:t>Click to edit master title style</a:t>
            </a:r>
            <a:endParaRPr lang="en-IN" dirty="0"/>
          </a:p>
        </p:txBody>
      </p:sp>
      <p:sp>
        <p:nvSpPr>
          <p:cNvPr id="3" name="Picture Placeholder 2">
            <a:extLst>
              <a:ext uri="{FF2B5EF4-FFF2-40B4-BE49-F238E27FC236}">
                <a16:creationId xmlns="" xmlns:a16="http://schemas.microsoft.com/office/drawing/2014/main" id="{25767737-A962-4351-AA65-83B5BFC4B456}"/>
              </a:ext>
            </a:extLst>
          </p:cNvPr>
          <p:cNvSpPr>
            <a:spLocks noGrp="1"/>
          </p:cNvSpPr>
          <p:nvPr>
            <p:ph type="pic" idx="1"/>
          </p:nvPr>
        </p:nvSpPr>
        <p:spPr>
          <a:xfrm>
            <a:off x="5180012" y="99218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 xmlns:a16="http://schemas.microsoft.com/office/drawing/2014/main" id="{7FFAF488-9E1A-4B9F-BCCD-091695CA6C19}"/>
              </a:ext>
            </a:extLst>
          </p:cNvPr>
          <p:cNvSpPr>
            <a:spLocks noGrp="1"/>
          </p:cNvSpPr>
          <p:nvPr>
            <p:ph type="body" sz="half" idx="2" hasCustomPrompt="1"/>
          </p:nvPr>
        </p:nvSpPr>
        <p:spPr>
          <a:xfrm>
            <a:off x="839788" y="2057400"/>
            <a:ext cx="3932237" cy="3811588"/>
          </a:xfrm>
        </p:spPr>
        <p:txBody>
          <a:bodyPr anchor="ctr">
            <a:normAutofit/>
          </a:bodyPr>
          <a:lstStyle>
            <a:lvl1pPr marL="0" indent="0">
              <a:buNone/>
              <a:defRPr sz="24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Slide Number Placeholder 5">
            <a:extLst>
              <a:ext uri="{FF2B5EF4-FFF2-40B4-BE49-F238E27FC236}">
                <a16:creationId xmlns="" xmlns:a16="http://schemas.microsoft.com/office/drawing/2014/main" id="{2000E1CB-D6A4-43D4-B207-4B4D16950BB1}"/>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6E8CAB67-2C4F-4A18-8B1F-43F72D6DAC95}"/>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304808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D3A62F-4868-4226-9DB8-A210598E53B9}"/>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 xmlns:a16="http://schemas.microsoft.com/office/drawing/2014/main" id="{6064F59F-E91D-40D3-8912-58330DDF4F47}"/>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1">
            <a:extLst>
              <a:ext uri="{FF2B5EF4-FFF2-40B4-BE49-F238E27FC236}">
                <a16:creationId xmlns="" xmlns:a16="http://schemas.microsoft.com/office/drawing/2014/main" id="{CDA3F425-1A08-4B87-A24B-36CC8ABDEC98}"/>
              </a:ext>
            </a:extLst>
          </p:cNvPr>
          <p:cNvSpPr>
            <a:spLocks noGrp="1"/>
          </p:cNvSpPr>
          <p:nvPr>
            <p:ph type="title" hasCustomPrompt="1"/>
          </p:nvPr>
        </p:nvSpPr>
        <p:spPr>
          <a:xfrm>
            <a:off x="838200" y="820017"/>
            <a:ext cx="10515600" cy="870671"/>
          </a:xfrm>
        </p:spPr>
        <p:txBody>
          <a:bodyPr>
            <a:normAutofit/>
          </a:bodyPr>
          <a:lstStyle>
            <a:lvl1pPr>
              <a:defRPr sz="3200" b="1"/>
            </a:lvl1pPr>
          </a:lstStyle>
          <a:p>
            <a:r>
              <a:rPr lang="en-US" dirty="0"/>
              <a:t>Click to edit master title style</a:t>
            </a:r>
            <a:endParaRPr lang="en-IN" dirty="0"/>
          </a:p>
        </p:txBody>
      </p:sp>
      <p:sp>
        <p:nvSpPr>
          <p:cNvPr id="5" name="Slide Number Placeholder 4">
            <a:extLst>
              <a:ext uri="{FF2B5EF4-FFF2-40B4-BE49-F238E27FC236}">
                <a16:creationId xmlns="" xmlns:a16="http://schemas.microsoft.com/office/drawing/2014/main" id="{B2874142-EA88-41EA-BF8B-607DF3AF0EFE}"/>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2A6774D2-A678-4B24-B90B-EFA355034295}"/>
              </a:ext>
            </a:extLst>
          </p:cNvPr>
          <p:cNvSpPr>
            <a:spLocks noGrp="1"/>
          </p:cNvSpPr>
          <p:nvPr>
            <p:ph type="dt" sz="half" idx="12"/>
          </p:nvPr>
        </p:nvSpPr>
        <p:spPr>
          <a:xfrm>
            <a:off x="341541" y="6282617"/>
            <a:ext cx="1186641" cy="501649"/>
          </a:xfrm>
          <a:prstGeom prst="rect">
            <a:avLst/>
          </a:prstGeom>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2588520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1BDC0-CD63-4CBB-9674-993371E5ADD7}"/>
              </a:ext>
            </a:extLst>
          </p:cNvPr>
          <p:cNvSpPr>
            <a:spLocks noGrp="1"/>
          </p:cNvSpPr>
          <p:nvPr>
            <p:ph type="title" hasCustomPrompt="1"/>
          </p:nvPr>
        </p:nvSpPr>
        <p:spPr>
          <a:xfrm>
            <a:off x="838200" y="909462"/>
            <a:ext cx="10515600" cy="870671"/>
          </a:xfrm>
        </p:spPr>
        <p:txBody>
          <a:bodyPr>
            <a:normAutofit/>
          </a:bodyPr>
          <a:lstStyle>
            <a:lvl1pPr>
              <a:defRPr sz="3200" b="1"/>
            </a:lvl1pPr>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7E3484B4-21D3-4CF1-89D7-FFF35D2E4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 xmlns:a16="http://schemas.microsoft.com/office/drawing/2014/main" id="{F69A2AED-44C6-4A29-96C2-1A614C451616}"/>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F5B8917D-0E70-4AF9-85FF-D43624F05995}"/>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3066288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5A9E7D5-E01F-435B-916B-A5634101C125}"/>
              </a:ext>
            </a:extLst>
          </p:cNvPr>
          <p:cNvSpPr>
            <a:spLocks noGrp="1"/>
          </p:cNvSpPr>
          <p:nvPr>
            <p:ph type="title" orient="vert" hasCustomPrompt="1"/>
          </p:nvPr>
        </p:nvSpPr>
        <p:spPr>
          <a:xfrm>
            <a:off x="8724900" y="1046162"/>
            <a:ext cx="2628900" cy="531018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4C994368-EEF3-437D-9941-7377162B5B4E}"/>
              </a:ext>
            </a:extLst>
          </p:cNvPr>
          <p:cNvSpPr>
            <a:spLocks noGrp="1"/>
          </p:cNvSpPr>
          <p:nvPr>
            <p:ph type="body" orient="vert" idx="1"/>
          </p:nvPr>
        </p:nvSpPr>
        <p:spPr>
          <a:xfrm>
            <a:off x="838200" y="1046162"/>
            <a:ext cx="7734300" cy="5310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 xmlns:a16="http://schemas.microsoft.com/office/drawing/2014/main" id="{D02569C4-B6FD-43C3-864A-C32E6A32E40C}"/>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42DF35BD-2335-468B-AA14-DEBEE49CD91D}"/>
              </a:ext>
            </a:extLst>
          </p:cNvPr>
          <p:cNvSpPr>
            <a:spLocks noGrp="1"/>
          </p:cNvSpPr>
          <p:nvPr>
            <p:ph type="dt" sz="half" idx="12"/>
          </p:nvPr>
        </p:nvSpPr>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521727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22F61879-3DBB-49B5-9CA5-E118AA73AABC}"/>
              </a:ext>
            </a:extLst>
          </p:cNvPr>
          <p:cNvSpPr>
            <a:spLocks noGrp="1"/>
          </p:cNvSpPr>
          <p:nvPr>
            <p:ph type="subTitle" idx="1" hasCustomPrompt="1"/>
          </p:nvPr>
        </p:nvSpPr>
        <p:spPr>
          <a:xfrm>
            <a:off x="1524000" y="5212246"/>
            <a:ext cx="9144000" cy="673768"/>
          </a:xfrm>
          <a:prstGeom prst="rect">
            <a:avLst/>
          </a:prstGeom>
        </p:spPr>
        <p:txBody>
          <a:bodyPr anchor="ctr"/>
          <a:lstStyle>
            <a:lvl1pPr marL="0" indent="0" algn="ctr">
              <a:buNone/>
              <a:defRPr sz="2400">
                <a:latin typeface="+mn-lt"/>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7" name="Title 1">
            <a:extLst>
              <a:ext uri="{FF2B5EF4-FFF2-40B4-BE49-F238E27FC236}">
                <a16:creationId xmlns="" xmlns:a16="http://schemas.microsoft.com/office/drawing/2014/main" id="{BF03CD58-CE70-4CAA-BD91-42DE02DA3CCC}"/>
              </a:ext>
            </a:extLst>
          </p:cNvPr>
          <p:cNvSpPr>
            <a:spLocks noGrp="1"/>
          </p:cNvSpPr>
          <p:nvPr>
            <p:ph type="ctrTitle" hasCustomPrompt="1"/>
          </p:nvPr>
        </p:nvSpPr>
        <p:spPr>
          <a:xfrm>
            <a:off x="1524000" y="2188276"/>
            <a:ext cx="9144000" cy="2553635"/>
          </a:xfrm>
          <a:prstGeom prst="rect">
            <a:avLst/>
          </a:prstGeom>
        </p:spPr>
        <p:txBody>
          <a:bodyPr anchor="ctr">
            <a:noAutofit/>
          </a:bodyPr>
          <a:lstStyle>
            <a:lvl1pPr algn="ctr">
              <a:defRPr sz="5400" b="1">
                <a:latin typeface="+mn-lt"/>
                <a:cs typeface="Times New Roman" panose="02020603050405020304" pitchFamily="18" charset="0"/>
              </a:defRPr>
            </a:lvl1pPr>
          </a:lstStyle>
          <a:p>
            <a:r>
              <a:rPr lang="en-US" dirty="0"/>
              <a:t>CLICK TO EDIT MASTER TITLE STYLE</a:t>
            </a:r>
          </a:p>
        </p:txBody>
      </p:sp>
    </p:spTree>
    <p:extLst>
      <p:ext uri="{BB962C8B-B14F-4D97-AF65-F5344CB8AC3E}">
        <p14:creationId xmlns="" xmlns:p14="http://schemas.microsoft.com/office/powerpoint/2010/main" val="9213429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F03CD58-CE70-4CAA-BD91-42DE02DA3CCC}"/>
              </a:ext>
            </a:extLst>
          </p:cNvPr>
          <p:cNvSpPr>
            <a:spLocks noGrp="1"/>
          </p:cNvSpPr>
          <p:nvPr>
            <p:ph type="ctrTitle" hasCustomPrompt="1"/>
          </p:nvPr>
        </p:nvSpPr>
        <p:spPr>
          <a:xfrm>
            <a:off x="2324100" y="2847182"/>
            <a:ext cx="7543800" cy="2553635"/>
          </a:xfrm>
          <a:prstGeom prst="rect">
            <a:avLst/>
          </a:prstGeom>
        </p:spPr>
        <p:txBody>
          <a:bodyPr anchor="ctr">
            <a:noAutofit/>
          </a:bodyPr>
          <a:lstStyle>
            <a:lvl1pPr algn="ctr">
              <a:defRPr sz="6600" b="1" spc="300">
                <a:latin typeface="+mn-lt"/>
                <a:cs typeface="Times New Roman" panose="02020603050405020304" pitchFamily="18" charset="0"/>
              </a:defRPr>
            </a:lvl1pPr>
          </a:lstStyle>
          <a:p>
            <a:r>
              <a:rPr lang="en-US" dirty="0"/>
              <a:t>THANK YOU</a:t>
            </a:r>
          </a:p>
        </p:txBody>
      </p:sp>
    </p:spTree>
    <p:extLst>
      <p:ext uri="{BB962C8B-B14F-4D97-AF65-F5344CB8AC3E}">
        <p14:creationId xmlns="" xmlns:p14="http://schemas.microsoft.com/office/powerpoint/2010/main" val="42017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063"/>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025"/>
            </a:lvl1pPr>
            <a:lvl2pPr marL="385763" indent="0" algn="ctr">
              <a:buNone/>
              <a:defRPr sz="1688"/>
            </a:lvl2pPr>
            <a:lvl3pPr marL="771525" indent="0" algn="ctr">
              <a:buNone/>
              <a:defRPr sz="1519"/>
            </a:lvl3pPr>
            <a:lvl4pPr marL="1157288" indent="0" algn="ctr">
              <a:buNone/>
              <a:defRPr sz="1350"/>
            </a:lvl4pPr>
            <a:lvl5pPr marL="1543050" indent="0" algn="ctr">
              <a:buNone/>
              <a:defRPr sz="1350"/>
            </a:lvl5pPr>
            <a:lvl6pPr marL="1928813" indent="0" algn="ctr">
              <a:buNone/>
              <a:defRPr sz="1350"/>
            </a:lvl6pPr>
            <a:lvl7pPr marL="2314575" indent="0" algn="ctr">
              <a:buNone/>
              <a:defRPr sz="1350"/>
            </a:lvl7pPr>
            <a:lvl8pPr marL="2700338" indent="0" algn="ctr">
              <a:buNone/>
              <a:defRPr sz="1350"/>
            </a:lvl8pPr>
            <a:lvl9pPr marL="3086100" indent="0" algn="ctr">
              <a:buNone/>
              <a:defRPr sz="1350"/>
            </a:lvl9pPr>
          </a:lstStyle>
          <a:p>
            <a:r>
              <a:rPr lang="en-US"/>
              <a:t>Click to edit Master subtitle style</a:t>
            </a: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Tree>
    <p:extLst>
      <p:ext uri="{BB962C8B-B14F-4D97-AF65-F5344CB8AC3E}">
        <p14:creationId xmlns="" xmlns:p14="http://schemas.microsoft.com/office/powerpoint/2010/main" val="22423825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outerShdw blurRad="38100" dist="38100" dir="2700000" algn="tl">
                    <a:srgbClr val="000000">
                      <a:alpha val="43137"/>
                    </a:srgbClr>
                  </a:outerShdw>
                </a:effectLst>
                <a:latin typeface="Calibri"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Tree>
    <p:extLst>
      <p:ext uri="{BB962C8B-B14F-4D97-AF65-F5344CB8AC3E}">
        <p14:creationId xmlns="" xmlns:p14="http://schemas.microsoft.com/office/powerpoint/2010/main" val="463788715"/>
      </p:ext>
    </p:extLst>
  </p:cSld>
  <p:clrMapOvr>
    <a:masterClrMapping/>
  </p:clrMapOvr>
  <p:hf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063"/>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025">
                <a:solidFill>
                  <a:schemeClr val="tx1">
                    <a:tint val="75000"/>
                  </a:schemeClr>
                </a:solidFill>
              </a:defRPr>
            </a:lvl1pPr>
            <a:lvl2pPr marL="385763" indent="0">
              <a:buNone/>
              <a:defRPr sz="1688">
                <a:solidFill>
                  <a:schemeClr val="tx1">
                    <a:tint val="75000"/>
                  </a:schemeClr>
                </a:solidFill>
              </a:defRPr>
            </a:lvl2pPr>
            <a:lvl3pPr marL="771525" indent="0">
              <a:buNone/>
              <a:defRPr sz="1519">
                <a:solidFill>
                  <a:schemeClr val="tx1">
                    <a:tint val="75000"/>
                  </a:schemeClr>
                </a:solidFill>
              </a:defRPr>
            </a:lvl3pPr>
            <a:lvl4pPr marL="1157288" indent="0">
              <a:buNone/>
              <a:defRPr sz="1350">
                <a:solidFill>
                  <a:schemeClr val="tx1">
                    <a:tint val="75000"/>
                  </a:schemeClr>
                </a:solidFill>
              </a:defRPr>
            </a:lvl4pPr>
            <a:lvl5pPr marL="1543050" indent="0">
              <a:buNone/>
              <a:defRPr sz="1350">
                <a:solidFill>
                  <a:schemeClr val="tx1">
                    <a:tint val="75000"/>
                  </a:schemeClr>
                </a:solidFill>
              </a:defRPr>
            </a:lvl5pPr>
            <a:lvl6pPr marL="1928813" indent="0">
              <a:buNone/>
              <a:defRPr sz="1350">
                <a:solidFill>
                  <a:schemeClr val="tx1">
                    <a:tint val="75000"/>
                  </a:schemeClr>
                </a:solidFill>
              </a:defRPr>
            </a:lvl6pPr>
            <a:lvl7pPr marL="2314575" indent="0">
              <a:buNone/>
              <a:defRPr sz="1350">
                <a:solidFill>
                  <a:schemeClr val="tx1">
                    <a:tint val="75000"/>
                  </a:schemeClr>
                </a:solidFill>
              </a:defRPr>
            </a:lvl7pPr>
            <a:lvl8pPr marL="2700338" indent="0">
              <a:buNone/>
              <a:defRPr sz="1350">
                <a:solidFill>
                  <a:schemeClr val="tx1">
                    <a:tint val="75000"/>
                  </a:schemeClr>
                </a:solidFill>
              </a:defRPr>
            </a:lvl8pPr>
            <a:lvl9pPr marL="3086100" indent="0">
              <a:buNone/>
              <a:defRPr sz="13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2656437321"/>
      </p:ext>
    </p:extLst>
  </p:cSld>
  <p:clrMapOvr>
    <a:masterClrMapping/>
  </p:clrMapOvr>
  <p:hf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1455476691"/>
      </p:ext>
    </p:extLst>
  </p:cSld>
  <p:clrMapOvr>
    <a:masterClrMapping/>
  </p:clrMapOvr>
  <p:hf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4"/>
            <a:ext cx="5157787" cy="823912"/>
          </a:xfrm>
        </p:spPr>
        <p:txBody>
          <a:bodyPr anchor="b"/>
          <a:lstStyle>
            <a:lvl1pPr marL="0" indent="0">
              <a:buNone/>
              <a:defRPr sz="2025" b="1"/>
            </a:lvl1pPr>
            <a:lvl2pPr marL="385763" indent="0">
              <a:buNone/>
              <a:defRPr sz="1688" b="1"/>
            </a:lvl2pPr>
            <a:lvl3pPr marL="771525" indent="0">
              <a:buNone/>
              <a:defRPr sz="1519" b="1"/>
            </a:lvl3pPr>
            <a:lvl4pPr marL="1157288" indent="0">
              <a:buNone/>
              <a:defRPr sz="1350" b="1"/>
            </a:lvl4pPr>
            <a:lvl5pPr marL="1543050" indent="0">
              <a:buNone/>
              <a:defRPr sz="1350" b="1"/>
            </a:lvl5pPr>
            <a:lvl6pPr marL="1928813" indent="0">
              <a:buNone/>
              <a:defRPr sz="1350" b="1"/>
            </a:lvl6pPr>
            <a:lvl7pPr marL="2314575" indent="0">
              <a:buNone/>
              <a:defRPr sz="1350" b="1"/>
            </a:lvl7pPr>
            <a:lvl8pPr marL="2700338" indent="0">
              <a:buNone/>
              <a:defRPr sz="1350" b="1"/>
            </a:lvl8pPr>
            <a:lvl9pPr marL="3086100" indent="0">
              <a:buNone/>
              <a:defRPr sz="135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4"/>
            <a:ext cx="5183188" cy="823912"/>
          </a:xfrm>
        </p:spPr>
        <p:txBody>
          <a:bodyPr anchor="b"/>
          <a:lstStyle>
            <a:lvl1pPr marL="0" indent="0">
              <a:buNone/>
              <a:defRPr sz="2025" b="1"/>
            </a:lvl1pPr>
            <a:lvl2pPr marL="385763" indent="0">
              <a:buNone/>
              <a:defRPr sz="1688" b="1"/>
            </a:lvl2pPr>
            <a:lvl3pPr marL="771525" indent="0">
              <a:buNone/>
              <a:defRPr sz="1519" b="1"/>
            </a:lvl3pPr>
            <a:lvl4pPr marL="1157288" indent="0">
              <a:buNone/>
              <a:defRPr sz="1350" b="1"/>
            </a:lvl4pPr>
            <a:lvl5pPr marL="1543050" indent="0">
              <a:buNone/>
              <a:defRPr sz="1350" b="1"/>
            </a:lvl5pPr>
            <a:lvl6pPr marL="1928813" indent="0">
              <a:buNone/>
              <a:defRPr sz="1350" b="1"/>
            </a:lvl6pPr>
            <a:lvl7pPr marL="2314575" indent="0">
              <a:buNone/>
              <a:defRPr sz="1350" b="1"/>
            </a:lvl7pPr>
            <a:lvl8pPr marL="2700338" indent="0">
              <a:buNone/>
              <a:defRPr sz="1350" b="1"/>
            </a:lvl8pPr>
            <a:lvl9pPr marL="3086100" indent="0">
              <a:buNone/>
              <a:defRPr sz="135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199380013"/>
      </p:ext>
    </p:extLst>
  </p:cSld>
  <p:clrMapOvr>
    <a:masterClrMapping/>
  </p:clrMapOvr>
  <p:hf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596504341"/>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ubtitle 2">
            <a:extLst>
              <a:ext uri="{FF2B5EF4-FFF2-40B4-BE49-F238E27FC236}">
                <a16:creationId xmlns="" xmlns:a16="http://schemas.microsoft.com/office/drawing/2014/main" id="{C17B7156-CE54-4A7A-BF46-946F3BF04CFF}"/>
              </a:ext>
            </a:extLst>
          </p:cNvPr>
          <p:cNvSpPr>
            <a:spLocks noGrp="1"/>
          </p:cNvSpPr>
          <p:nvPr>
            <p:ph type="subTitle" idx="1" hasCustomPrompt="1"/>
          </p:nvPr>
        </p:nvSpPr>
        <p:spPr>
          <a:xfrm>
            <a:off x="838200" y="1825625"/>
            <a:ext cx="4997824" cy="4351338"/>
          </a:xfrm>
        </p:spPr>
        <p:txBody>
          <a:bodyPr anchor="ctr">
            <a:normAutofit/>
          </a:bodyPr>
          <a:lstStyle>
            <a:lvl1pPr marL="0" indent="0" algn="l">
              <a:buNone/>
              <a:defRPr sz="3200" b="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Box</a:t>
            </a:r>
            <a:endParaRPr lang="en-IN" dirty="0"/>
          </a:p>
        </p:txBody>
      </p:sp>
      <p:sp>
        <p:nvSpPr>
          <p:cNvPr id="7" name="Content Placeholder 3">
            <a:extLst>
              <a:ext uri="{FF2B5EF4-FFF2-40B4-BE49-F238E27FC236}">
                <a16:creationId xmlns="" xmlns:a16="http://schemas.microsoft.com/office/drawing/2014/main" id="{11E9AF4F-4007-45E5-B70B-78E2D2F9F15A}"/>
              </a:ext>
            </a:extLst>
          </p:cNvPr>
          <p:cNvSpPr>
            <a:spLocks noGrp="1"/>
          </p:cNvSpPr>
          <p:nvPr>
            <p:ph sz="half" idx="2"/>
          </p:nvPr>
        </p:nvSpPr>
        <p:spPr>
          <a:xfrm>
            <a:off x="6172200" y="1825625"/>
            <a:ext cx="5181600" cy="4351338"/>
          </a:xfrm>
        </p:spPr>
        <p:txBody>
          <a:bodyPr/>
          <a:lstStyle>
            <a:lvl1pPr>
              <a:defRPr>
                <a:latin typeface="+mj-lt"/>
              </a:defRPr>
            </a:lvl1pPr>
          </a:lstStyle>
          <a:p>
            <a:pPr lvl="0"/>
            <a:r>
              <a:rPr lang="en-US"/>
              <a:t>Edit Master text styles</a:t>
            </a:r>
          </a:p>
          <a:p>
            <a:pPr lvl="1"/>
            <a:r>
              <a:rPr lang="en-US"/>
              <a:t>Second level</a:t>
            </a:r>
          </a:p>
        </p:txBody>
      </p:sp>
      <p:sp>
        <p:nvSpPr>
          <p:cNvPr id="8" name="Title 1">
            <a:extLst>
              <a:ext uri="{FF2B5EF4-FFF2-40B4-BE49-F238E27FC236}">
                <a16:creationId xmlns="" xmlns:a16="http://schemas.microsoft.com/office/drawing/2014/main" id="{D6AE837B-2A39-40D8-8795-BB8405252220}"/>
              </a:ext>
            </a:extLst>
          </p:cNvPr>
          <p:cNvSpPr>
            <a:spLocks noGrp="1"/>
          </p:cNvSpPr>
          <p:nvPr>
            <p:ph type="title" hasCustomPrompt="1"/>
          </p:nvPr>
        </p:nvSpPr>
        <p:spPr>
          <a:xfrm>
            <a:off x="838200" y="820017"/>
            <a:ext cx="10515600" cy="870671"/>
          </a:xfrm>
        </p:spPr>
        <p:txBody>
          <a:bodyPr>
            <a:normAutofit/>
          </a:bodyPr>
          <a:lstStyle>
            <a:lvl1pPr>
              <a:defRPr sz="3200" b="1"/>
            </a:lvl1pPr>
          </a:lstStyle>
          <a:p>
            <a:r>
              <a:rPr lang="en-US" dirty="0"/>
              <a:t>Click to edit master title style</a:t>
            </a:r>
            <a:endParaRPr lang="en-IN" dirty="0"/>
          </a:p>
        </p:txBody>
      </p:sp>
      <p:sp>
        <p:nvSpPr>
          <p:cNvPr id="3" name="Slide Number Placeholder 2">
            <a:extLst>
              <a:ext uri="{FF2B5EF4-FFF2-40B4-BE49-F238E27FC236}">
                <a16:creationId xmlns="" xmlns:a16="http://schemas.microsoft.com/office/drawing/2014/main" id="{367DFA19-7D1E-4634-B333-3E3453EA8E7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4" name="Date Placeholder 3">
            <a:extLst>
              <a:ext uri="{FF2B5EF4-FFF2-40B4-BE49-F238E27FC236}">
                <a16:creationId xmlns="" xmlns:a16="http://schemas.microsoft.com/office/drawing/2014/main" id="{A97FEBB7-8B4E-4DF6-868C-9250627856DE}"/>
              </a:ext>
            </a:extLst>
          </p:cNvPr>
          <p:cNvSpPr>
            <a:spLocks noGrp="1"/>
          </p:cNvSpPr>
          <p:nvPr>
            <p:ph type="dt" sz="half" idx="12"/>
          </p:nvPr>
        </p:nvSpPr>
        <p:spPr>
          <a:xfrm>
            <a:off x="341541" y="6282617"/>
            <a:ext cx="1186641" cy="501649"/>
          </a:xfrm>
          <a:prstGeom prst="rect">
            <a:avLst/>
          </a:prstGeom>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8257929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882844649"/>
      </p:ext>
    </p:extLst>
  </p:cSld>
  <p:clrMapOvr>
    <a:masterClrMapping/>
  </p:clrMapOvr>
  <p:hf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7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2700"/>
            </a:lvl1pPr>
            <a:lvl2pPr>
              <a:defRPr sz="2363"/>
            </a:lvl2pPr>
            <a:lvl3pPr>
              <a:defRPr sz="2025"/>
            </a:lvl3pPr>
            <a:lvl4pPr>
              <a:defRPr sz="1688"/>
            </a:lvl4pPr>
            <a:lvl5pPr>
              <a:defRPr sz="1688"/>
            </a:lvl5pPr>
            <a:lvl6pPr>
              <a:defRPr sz="1688"/>
            </a:lvl6pPr>
            <a:lvl7pPr>
              <a:defRPr sz="1688"/>
            </a:lvl7pPr>
            <a:lvl8pPr>
              <a:defRPr sz="1688"/>
            </a:lvl8pPr>
            <a:lvl9pPr>
              <a:defRPr sz="1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350"/>
            </a:lvl1pPr>
            <a:lvl2pPr marL="385763" indent="0">
              <a:buNone/>
              <a:defRPr sz="1181"/>
            </a:lvl2pPr>
            <a:lvl3pPr marL="771525" indent="0">
              <a:buNone/>
              <a:defRPr sz="1013"/>
            </a:lvl3pPr>
            <a:lvl4pPr marL="1157288" indent="0">
              <a:buNone/>
              <a:defRPr sz="844"/>
            </a:lvl4pPr>
            <a:lvl5pPr marL="1543050" indent="0">
              <a:buNone/>
              <a:defRPr sz="844"/>
            </a:lvl5pPr>
            <a:lvl6pPr marL="1928813" indent="0">
              <a:buNone/>
              <a:defRPr sz="844"/>
            </a:lvl6pPr>
            <a:lvl7pPr marL="2314575" indent="0">
              <a:buNone/>
              <a:defRPr sz="844"/>
            </a:lvl7pPr>
            <a:lvl8pPr marL="2700338" indent="0">
              <a:buNone/>
              <a:defRPr sz="844"/>
            </a:lvl8pPr>
            <a:lvl9pPr marL="3086100" indent="0">
              <a:buNone/>
              <a:defRPr sz="844"/>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434566426"/>
      </p:ext>
    </p:extLst>
  </p:cSld>
  <p:clrMapOvr>
    <a:masterClrMapping/>
  </p:clrMapOvr>
  <p:hf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7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2700"/>
            </a:lvl1pPr>
            <a:lvl2pPr marL="385763" indent="0">
              <a:buNone/>
              <a:defRPr sz="2363"/>
            </a:lvl2pPr>
            <a:lvl3pPr marL="771525" indent="0">
              <a:buNone/>
              <a:defRPr sz="2025"/>
            </a:lvl3pPr>
            <a:lvl4pPr marL="1157288" indent="0">
              <a:buNone/>
              <a:defRPr sz="1688"/>
            </a:lvl4pPr>
            <a:lvl5pPr marL="1543050" indent="0">
              <a:buNone/>
              <a:defRPr sz="1688"/>
            </a:lvl5pPr>
            <a:lvl6pPr marL="1928813" indent="0">
              <a:buNone/>
              <a:defRPr sz="1688"/>
            </a:lvl6pPr>
            <a:lvl7pPr marL="2314575" indent="0">
              <a:buNone/>
              <a:defRPr sz="1688"/>
            </a:lvl7pPr>
            <a:lvl8pPr marL="2700338" indent="0">
              <a:buNone/>
              <a:defRPr sz="1688"/>
            </a:lvl8pPr>
            <a:lvl9pPr marL="3086100" indent="0">
              <a:buNone/>
              <a:defRPr sz="1688"/>
            </a:lvl9pPr>
          </a:lstStyle>
          <a:p>
            <a:r>
              <a:rPr lang="en-US" dirty="0"/>
              <a:t>Click icon to add picture</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350"/>
            </a:lvl1pPr>
            <a:lvl2pPr marL="385763" indent="0">
              <a:buNone/>
              <a:defRPr sz="1181"/>
            </a:lvl2pPr>
            <a:lvl3pPr marL="771525" indent="0">
              <a:buNone/>
              <a:defRPr sz="1013"/>
            </a:lvl3pPr>
            <a:lvl4pPr marL="1157288" indent="0">
              <a:buNone/>
              <a:defRPr sz="844"/>
            </a:lvl4pPr>
            <a:lvl5pPr marL="1543050" indent="0">
              <a:buNone/>
              <a:defRPr sz="844"/>
            </a:lvl5pPr>
            <a:lvl6pPr marL="1928813" indent="0">
              <a:buNone/>
              <a:defRPr sz="844"/>
            </a:lvl6pPr>
            <a:lvl7pPr marL="2314575" indent="0">
              <a:buNone/>
              <a:defRPr sz="844"/>
            </a:lvl7pPr>
            <a:lvl8pPr marL="2700338" indent="0">
              <a:buNone/>
              <a:defRPr sz="844"/>
            </a:lvl8pPr>
            <a:lvl9pPr marL="3086100" indent="0">
              <a:buNone/>
              <a:defRPr sz="844"/>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2778790322"/>
      </p:ext>
    </p:extLst>
  </p:cSld>
  <p:clrMapOvr>
    <a:masterClrMapping/>
  </p:clrMapOvr>
  <p:hf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4252515270"/>
      </p:ext>
    </p:extLst>
  </p:cSld>
  <p:clrMapOvr>
    <a:masterClrMapping/>
  </p:clrMapOvr>
  <p:hf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EEEB0927-09E3-4BA5-B4F2-D622FEE97ABA}" type="datetimeFigureOut">
              <a:rPr lang="en-US" smtClean="0"/>
              <a:pPr/>
              <a:t>8/19/2022</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00D1DFE8-DCEC-4925-8C8C-BB9CDEA9EFB2}" type="slidenum">
              <a:rPr lang="en-US" smtClean="0"/>
              <a:pPr/>
              <a:t>‹#›</a:t>
            </a:fld>
            <a:endParaRPr lang="en-US" dirty="0"/>
          </a:p>
        </p:txBody>
      </p:sp>
    </p:spTree>
    <p:extLst>
      <p:ext uri="{BB962C8B-B14F-4D97-AF65-F5344CB8AC3E}">
        <p14:creationId xmlns="" xmlns:p14="http://schemas.microsoft.com/office/powerpoint/2010/main" val="2506765927"/>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9B0F394C-DB7B-4443-A668-B4CA46143653}"/>
              </a:ext>
            </a:extLst>
          </p:cNvPr>
          <p:cNvSpPr>
            <a:spLocks noGrp="1"/>
          </p:cNvSpPr>
          <p:nvPr>
            <p:ph type="subTitle" idx="1" hasCustomPrompt="1"/>
          </p:nvPr>
        </p:nvSpPr>
        <p:spPr>
          <a:xfrm>
            <a:off x="806824" y="1869141"/>
            <a:ext cx="10546976" cy="4316506"/>
          </a:xfrm>
        </p:spPr>
        <p:txBody>
          <a:bodyPr anchor="ctr">
            <a:normAutofit/>
          </a:bodyPr>
          <a:lstStyle>
            <a:lvl1pPr marL="0" indent="0" algn="l">
              <a:buNone/>
              <a:defRPr sz="3200" b="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 Box</a:t>
            </a:r>
            <a:endParaRPr lang="en-IN" dirty="0"/>
          </a:p>
        </p:txBody>
      </p:sp>
      <p:sp>
        <p:nvSpPr>
          <p:cNvPr id="6" name="Title 1">
            <a:extLst>
              <a:ext uri="{FF2B5EF4-FFF2-40B4-BE49-F238E27FC236}">
                <a16:creationId xmlns="" xmlns:a16="http://schemas.microsoft.com/office/drawing/2014/main" id="{AA992D4A-EF71-4A36-9E3C-BE6F939118D4}"/>
              </a:ext>
            </a:extLst>
          </p:cNvPr>
          <p:cNvSpPr>
            <a:spLocks noGrp="1"/>
          </p:cNvSpPr>
          <p:nvPr>
            <p:ph type="title" hasCustomPrompt="1"/>
          </p:nvPr>
        </p:nvSpPr>
        <p:spPr>
          <a:xfrm>
            <a:off x="806824" y="820017"/>
            <a:ext cx="10546976" cy="870671"/>
          </a:xfrm>
        </p:spPr>
        <p:txBody>
          <a:bodyPr>
            <a:normAutofit/>
          </a:bodyPr>
          <a:lstStyle>
            <a:lvl1pPr>
              <a:defRPr sz="3200" b="1"/>
            </a:lvl1pPr>
          </a:lstStyle>
          <a:p>
            <a:r>
              <a:rPr lang="en-US" dirty="0"/>
              <a:t>Click to edit master title style</a:t>
            </a:r>
            <a:endParaRPr lang="en-IN" dirty="0"/>
          </a:p>
        </p:txBody>
      </p:sp>
      <p:sp>
        <p:nvSpPr>
          <p:cNvPr id="3" name="Slide Number Placeholder 2">
            <a:extLst>
              <a:ext uri="{FF2B5EF4-FFF2-40B4-BE49-F238E27FC236}">
                <a16:creationId xmlns="" xmlns:a16="http://schemas.microsoft.com/office/drawing/2014/main" id="{B2AE18D2-18F8-4AA9-A370-F6A747926A58}"/>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4" name="Date Placeholder 3">
            <a:extLst>
              <a:ext uri="{FF2B5EF4-FFF2-40B4-BE49-F238E27FC236}">
                <a16:creationId xmlns="" xmlns:a16="http://schemas.microsoft.com/office/drawing/2014/main" id="{FDA74892-F6F5-4243-A7F5-765E3AC55F6E}"/>
              </a:ext>
            </a:extLst>
          </p:cNvPr>
          <p:cNvSpPr>
            <a:spLocks noGrp="1"/>
          </p:cNvSpPr>
          <p:nvPr>
            <p:ph type="dt" sz="half" idx="12"/>
          </p:nvPr>
        </p:nvSpPr>
        <p:spPr>
          <a:xfrm>
            <a:off x="341541" y="6282617"/>
            <a:ext cx="1186641" cy="501649"/>
          </a:xfrm>
          <a:prstGeom prst="rect">
            <a:avLst/>
          </a:prstGeom>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1716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49C0C5-E962-49EF-A780-19FE6BA59CDB}"/>
              </a:ext>
            </a:extLst>
          </p:cNvPr>
          <p:cNvSpPr>
            <a:spLocks noGrp="1"/>
          </p:cNvSpPr>
          <p:nvPr>
            <p:ph type="title" hasCustomPrompt="1"/>
          </p:nvPr>
        </p:nvSpPr>
        <p:spPr>
          <a:xfrm>
            <a:off x="839788" y="996950"/>
            <a:ext cx="10514012" cy="778062"/>
          </a:xfrm>
        </p:spPr>
        <p:txBody>
          <a:bodyPr anchor="ctr"/>
          <a:lstStyle>
            <a:lvl1pPr>
              <a:defRPr sz="3200" b="1"/>
            </a:lvl1pPr>
          </a:lstStyle>
          <a:p>
            <a:r>
              <a:rPr lang="en-US" dirty="0"/>
              <a:t>Click to edit master title style</a:t>
            </a:r>
            <a:endParaRPr lang="en-IN" dirty="0"/>
          </a:p>
        </p:txBody>
      </p:sp>
      <p:sp>
        <p:nvSpPr>
          <p:cNvPr id="3" name="Content Placeholder 2">
            <a:extLst>
              <a:ext uri="{FF2B5EF4-FFF2-40B4-BE49-F238E27FC236}">
                <a16:creationId xmlns="" xmlns:a16="http://schemas.microsoft.com/office/drawing/2014/main" id="{159DC928-F0E4-4FD9-8DFE-0D6C17D432BC}"/>
              </a:ext>
            </a:extLst>
          </p:cNvPr>
          <p:cNvSpPr>
            <a:spLocks noGrp="1"/>
          </p:cNvSpPr>
          <p:nvPr>
            <p:ph idx="1"/>
          </p:nvPr>
        </p:nvSpPr>
        <p:spPr>
          <a:xfrm>
            <a:off x="5181600" y="2043953"/>
            <a:ext cx="6172200" cy="3817097"/>
          </a:xfrm>
        </p:spPr>
        <p:txBody>
          <a:bodyPr/>
          <a:lstStyle>
            <a:lvl1pPr>
              <a:defRPr sz="2800">
                <a:latin typeface="+mj-lt"/>
              </a:defRPr>
            </a:lvl1pPr>
            <a:lvl2pPr>
              <a:defRPr sz="2400">
                <a:latin typeface="+mj-lt"/>
              </a:defRPr>
            </a:lvl2pPr>
            <a:lvl3pPr>
              <a:defRPr sz="2000">
                <a:latin typeface="+mj-lt"/>
              </a:defRPr>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a:extLst>
              <a:ext uri="{FF2B5EF4-FFF2-40B4-BE49-F238E27FC236}">
                <a16:creationId xmlns="" xmlns:a16="http://schemas.microsoft.com/office/drawing/2014/main" id="{B5B064B9-E071-448A-B031-50BDF5099142}"/>
              </a:ext>
            </a:extLst>
          </p:cNvPr>
          <p:cNvSpPr>
            <a:spLocks noGrp="1"/>
          </p:cNvSpPr>
          <p:nvPr>
            <p:ph type="body" sz="half" idx="2"/>
          </p:nvPr>
        </p:nvSpPr>
        <p:spPr>
          <a:xfrm>
            <a:off x="836612" y="2049462"/>
            <a:ext cx="3932237" cy="3811588"/>
          </a:xfrm>
        </p:spPr>
        <p:txBody>
          <a:bodyPr anchor="ctr">
            <a:normAutofit/>
          </a:bodyPr>
          <a:lstStyle>
            <a:lvl1pPr marL="0" indent="0">
              <a:buNone/>
              <a:defRPr sz="18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a:extLst>
              <a:ext uri="{FF2B5EF4-FFF2-40B4-BE49-F238E27FC236}">
                <a16:creationId xmlns="" xmlns:a16="http://schemas.microsoft.com/office/drawing/2014/main" id="{BB0C258F-8A93-43E5-ACE0-F9B54CB7095F}"/>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EC82D6E5-7376-410B-9C4F-1B9878A3CCD0}"/>
              </a:ext>
            </a:extLst>
          </p:cNvPr>
          <p:cNvSpPr>
            <a:spLocks noGrp="1"/>
          </p:cNvSpPr>
          <p:nvPr>
            <p:ph type="dt" sz="half" idx="12"/>
          </p:nvPr>
        </p:nvSpPr>
        <p:spPr>
          <a:xfrm>
            <a:off x="341541" y="6282617"/>
            <a:ext cx="1186641" cy="501649"/>
          </a:xfrm>
          <a:prstGeom prst="rect">
            <a:avLst/>
          </a:prstGeom>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41260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9ACC70-1232-46C0-8EAC-50197C6B63C0}"/>
              </a:ext>
            </a:extLst>
          </p:cNvPr>
          <p:cNvSpPr>
            <a:spLocks noGrp="1"/>
          </p:cNvSpPr>
          <p:nvPr>
            <p:ph type="title" hasCustomPrompt="1"/>
          </p:nvPr>
        </p:nvSpPr>
        <p:spPr>
          <a:xfrm>
            <a:off x="839788" y="989012"/>
            <a:ext cx="3932237" cy="1068388"/>
          </a:xfrm>
        </p:spPr>
        <p:txBody>
          <a:bodyPr anchor="b">
            <a:normAutofit/>
          </a:bodyPr>
          <a:lstStyle>
            <a:lvl1pPr>
              <a:defRPr sz="2800" b="1"/>
            </a:lvl1pPr>
          </a:lstStyle>
          <a:p>
            <a:r>
              <a:rPr lang="en-US" dirty="0"/>
              <a:t>Click to edit master title style</a:t>
            </a:r>
            <a:endParaRPr lang="en-IN" dirty="0"/>
          </a:p>
        </p:txBody>
      </p:sp>
      <p:sp>
        <p:nvSpPr>
          <p:cNvPr id="3" name="Picture Placeholder 2">
            <a:extLst>
              <a:ext uri="{FF2B5EF4-FFF2-40B4-BE49-F238E27FC236}">
                <a16:creationId xmlns="" xmlns:a16="http://schemas.microsoft.com/office/drawing/2014/main" id="{25767737-A962-4351-AA65-83B5BFC4B456}"/>
              </a:ext>
            </a:extLst>
          </p:cNvPr>
          <p:cNvSpPr>
            <a:spLocks noGrp="1"/>
          </p:cNvSpPr>
          <p:nvPr>
            <p:ph type="pic" idx="1"/>
          </p:nvPr>
        </p:nvSpPr>
        <p:spPr>
          <a:xfrm>
            <a:off x="5180012" y="99218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 xmlns:a16="http://schemas.microsoft.com/office/drawing/2014/main" id="{7FFAF488-9E1A-4B9F-BCCD-091695CA6C19}"/>
              </a:ext>
            </a:extLst>
          </p:cNvPr>
          <p:cNvSpPr>
            <a:spLocks noGrp="1"/>
          </p:cNvSpPr>
          <p:nvPr>
            <p:ph type="body" sz="half" idx="2" hasCustomPrompt="1"/>
          </p:nvPr>
        </p:nvSpPr>
        <p:spPr>
          <a:xfrm>
            <a:off x="839788" y="2057400"/>
            <a:ext cx="3932237" cy="3811588"/>
          </a:xfrm>
        </p:spPr>
        <p:txBody>
          <a:bodyPr anchor="ctr">
            <a:normAutofit/>
          </a:bodyPr>
          <a:lstStyle>
            <a:lvl1pPr marL="0" indent="0">
              <a:buNone/>
              <a:defRPr sz="24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Slide Number Placeholder 5">
            <a:extLst>
              <a:ext uri="{FF2B5EF4-FFF2-40B4-BE49-F238E27FC236}">
                <a16:creationId xmlns="" xmlns:a16="http://schemas.microsoft.com/office/drawing/2014/main" id="{2000E1CB-D6A4-43D4-B207-4B4D16950BB1}"/>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7" name="Date Placeholder 6">
            <a:extLst>
              <a:ext uri="{FF2B5EF4-FFF2-40B4-BE49-F238E27FC236}">
                <a16:creationId xmlns="" xmlns:a16="http://schemas.microsoft.com/office/drawing/2014/main" id="{6E8CAB67-2C4F-4A18-8B1F-43F72D6DAC95}"/>
              </a:ext>
            </a:extLst>
          </p:cNvPr>
          <p:cNvSpPr>
            <a:spLocks noGrp="1"/>
          </p:cNvSpPr>
          <p:nvPr>
            <p:ph type="dt" sz="half" idx="12"/>
          </p:nvPr>
        </p:nvSpPr>
        <p:spPr>
          <a:xfrm>
            <a:off x="341541" y="6282617"/>
            <a:ext cx="1186641" cy="501649"/>
          </a:xfrm>
          <a:prstGeom prst="rect">
            <a:avLst/>
          </a:prstGeom>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418590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1BDC0-CD63-4CBB-9674-993371E5ADD7}"/>
              </a:ext>
            </a:extLst>
          </p:cNvPr>
          <p:cNvSpPr>
            <a:spLocks noGrp="1"/>
          </p:cNvSpPr>
          <p:nvPr>
            <p:ph type="title" hasCustomPrompt="1"/>
          </p:nvPr>
        </p:nvSpPr>
        <p:spPr>
          <a:xfrm>
            <a:off x="838200" y="909462"/>
            <a:ext cx="10515600" cy="870671"/>
          </a:xfrm>
        </p:spPr>
        <p:txBody>
          <a:bodyPr>
            <a:normAutofit/>
          </a:bodyPr>
          <a:lstStyle>
            <a:lvl1pPr>
              <a:defRPr sz="3200" b="1"/>
            </a:lvl1pPr>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7E3484B4-21D3-4CF1-89D7-FFF35D2E4D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 xmlns:a16="http://schemas.microsoft.com/office/drawing/2014/main" id="{F69A2AED-44C6-4A29-96C2-1A614C451616}"/>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F5B8917D-0E70-4AF9-85FF-D43624F05995}"/>
              </a:ext>
            </a:extLst>
          </p:cNvPr>
          <p:cNvSpPr>
            <a:spLocks noGrp="1"/>
          </p:cNvSpPr>
          <p:nvPr>
            <p:ph type="dt" sz="half" idx="12"/>
          </p:nvPr>
        </p:nvSpPr>
        <p:spPr>
          <a:xfrm>
            <a:off x="341541" y="6282617"/>
            <a:ext cx="1186641" cy="501649"/>
          </a:xfrm>
          <a:prstGeom prst="rect">
            <a:avLst/>
          </a:prstGeom>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2729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5A9E7D5-E01F-435B-916B-A5634101C125}"/>
              </a:ext>
            </a:extLst>
          </p:cNvPr>
          <p:cNvSpPr>
            <a:spLocks noGrp="1"/>
          </p:cNvSpPr>
          <p:nvPr>
            <p:ph type="title" orient="vert" hasCustomPrompt="1"/>
          </p:nvPr>
        </p:nvSpPr>
        <p:spPr>
          <a:xfrm>
            <a:off x="8724900" y="1046162"/>
            <a:ext cx="2628900" cy="531018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4C994368-EEF3-437D-9941-7377162B5B4E}"/>
              </a:ext>
            </a:extLst>
          </p:cNvPr>
          <p:cNvSpPr>
            <a:spLocks noGrp="1"/>
          </p:cNvSpPr>
          <p:nvPr>
            <p:ph type="body" orient="vert" idx="1"/>
          </p:nvPr>
        </p:nvSpPr>
        <p:spPr>
          <a:xfrm>
            <a:off x="838200" y="1046162"/>
            <a:ext cx="7734300" cy="53101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 xmlns:a16="http://schemas.microsoft.com/office/drawing/2014/main" id="{D02569C4-B6FD-43C3-864A-C32E6A32E40C}"/>
              </a:ext>
            </a:extLst>
          </p:cNvPr>
          <p:cNvSpPr>
            <a:spLocks noGrp="1"/>
          </p:cNvSpPr>
          <p:nvPr>
            <p:ph type="sldNum" sz="quarter" idx="11"/>
          </p:nvPr>
        </p:nvSpPr>
        <p:spPr/>
        <p:txBody>
          <a:bodyPr/>
          <a:lstStyle/>
          <a:p>
            <a:fld id="{6EDF88E6-2955-4FEA-A59A-5F95B90AE2D5}" type="slidenum">
              <a:rPr lang="en-GB" smtClean="0"/>
              <a:pPr/>
              <a:t>‹#›</a:t>
            </a:fld>
            <a:endParaRPr lang="en-GB" dirty="0"/>
          </a:p>
        </p:txBody>
      </p:sp>
      <p:sp>
        <p:nvSpPr>
          <p:cNvPr id="6" name="Date Placeholder 5">
            <a:extLst>
              <a:ext uri="{FF2B5EF4-FFF2-40B4-BE49-F238E27FC236}">
                <a16:creationId xmlns="" xmlns:a16="http://schemas.microsoft.com/office/drawing/2014/main" id="{42DF35BD-2335-468B-AA14-DEBEE49CD91D}"/>
              </a:ext>
            </a:extLst>
          </p:cNvPr>
          <p:cNvSpPr>
            <a:spLocks noGrp="1"/>
          </p:cNvSpPr>
          <p:nvPr>
            <p:ph type="dt" sz="half" idx="12"/>
          </p:nvPr>
        </p:nvSpPr>
        <p:spPr>
          <a:xfrm>
            <a:off x="341541" y="6282617"/>
            <a:ext cx="1186641" cy="501649"/>
          </a:xfrm>
          <a:prstGeom prst="rect">
            <a:avLst/>
          </a:prstGeom>
        </p:spPr>
        <p:txBody>
          <a:body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375138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media/image2.png"/><Relationship Id="rId5" Type="http://schemas.openxmlformats.org/officeDocument/2006/relationships/slideLayout" Target="../slideLayouts/slideLayout27.xml"/><Relationship Id="rId10" Type="http://schemas.openxmlformats.org/officeDocument/2006/relationships/theme" Target="../theme/theme5.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3.xml"/><Relationship Id="rId1" Type="http://schemas.openxmlformats.org/officeDocument/2006/relationships/slideLayout" Target="../slideLayouts/slideLayout32.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7.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2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 xmlns:a16="http://schemas.microsoft.com/office/drawing/2014/main" id="{E6CDE48F-342E-4E4C-88AE-B3850FD58CEC}"/>
              </a:ext>
            </a:extLst>
          </p:cNvPr>
          <p:cNvSpPr/>
          <p:nvPr/>
        </p:nvSpPr>
        <p:spPr>
          <a:xfrm>
            <a:off x="-3" y="-917"/>
            <a:ext cx="12192000" cy="90979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6D1FA3DE-3659-4E69-9225-7AF9435B7C88}"/>
              </a:ext>
            </a:extLst>
          </p:cNvPr>
          <p:cNvSpPr>
            <a:spLocks noGrp="1"/>
          </p:cNvSpPr>
          <p:nvPr>
            <p:ph type="title"/>
          </p:nvPr>
        </p:nvSpPr>
        <p:spPr>
          <a:xfrm>
            <a:off x="838200" y="820017"/>
            <a:ext cx="10515600" cy="870671"/>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820CB1B-C6F2-4B4D-8511-B7C61D4B0E93}"/>
              </a:ext>
            </a:extLst>
          </p:cNvPr>
          <p:cNvSpPr>
            <a:spLocks noGrp="1"/>
          </p:cNvSpPr>
          <p:nvPr>
            <p:ph type="body" idx="1"/>
          </p:nvPr>
        </p:nvSpPr>
        <p:spPr>
          <a:xfrm>
            <a:off x="838200" y="1855706"/>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25">
            <a:extLst>
              <a:ext uri="{FF2B5EF4-FFF2-40B4-BE49-F238E27FC236}">
                <a16:creationId xmlns="" xmlns:a16="http://schemas.microsoft.com/office/drawing/2014/main" id="{A5E0DDA6-938F-4317-A75A-4520BE63FF67}"/>
              </a:ext>
            </a:extLst>
          </p:cNvPr>
          <p:cNvGrpSpPr>
            <a:grpSpLocks/>
          </p:cNvGrpSpPr>
          <p:nvPr/>
        </p:nvGrpSpPr>
        <p:grpSpPr bwMode="auto">
          <a:xfrm rot="5400000">
            <a:off x="10013080" y="-1269131"/>
            <a:ext cx="909791" cy="3448052"/>
            <a:chOff x="4950806" y="2331834"/>
            <a:chExt cx="1018582" cy="1752603"/>
          </a:xfrm>
        </p:grpSpPr>
        <p:grpSp>
          <p:nvGrpSpPr>
            <p:cNvPr id="8" name="Group 26">
              <a:extLst>
                <a:ext uri="{FF2B5EF4-FFF2-40B4-BE49-F238E27FC236}">
                  <a16:creationId xmlns="" xmlns:a16="http://schemas.microsoft.com/office/drawing/2014/main" id="{F800C6A9-8FFC-47A4-9BFD-A17A92DC9FBF}"/>
                </a:ext>
              </a:extLst>
            </p:cNvPr>
            <p:cNvGrpSpPr>
              <a:grpSpLocks/>
            </p:cNvGrpSpPr>
            <p:nvPr/>
          </p:nvGrpSpPr>
          <p:grpSpPr bwMode="auto">
            <a:xfrm>
              <a:off x="4952856" y="3208136"/>
              <a:ext cx="1016531" cy="584200"/>
              <a:chOff x="3413124" y="3208139"/>
              <a:chExt cx="1016531" cy="584200"/>
            </a:xfrm>
          </p:grpSpPr>
          <p:sp>
            <p:nvSpPr>
              <p:cNvPr id="32" name="Freeform 35">
                <a:extLst>
                  <a:ext uri="{FF2B5EF4-FFF2-40B4-BE49-F238E27FC236}">
                    <a16:creationId xmlns="" xmlns:a16="http://schemas.microsoft.com/office/drawing/2014/main" id="{38629567-C582-4218-BC2C-93B1D6840AF7}"/>
                  </a:ext>
                </a:extLst>
              </p:cNvPr>
              <p:cNvSpPr>
                <a:spLocks/>
              </p:cNvSpPr>
              <p:nvPr/>
            </p:nvSpPr>
            <p:spPr bwMode="auto">
              <a:xfrm>
                <a:off x="3921390" y="3500239"/>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a:lstStyle/>
              <a:p>
                <a:pPr>
                  <a:defRPr/>
                </a:pPr>
                <a:endParaRPr lang="en-US" dirty="0"/>
              </a:p>
            </p:txBody>
          </p:sp>
          <p:sp>
            <p:nvSpPr>
              <p:cNvPr id="33" name="Freeform 38">
                <a:extLst>
                  <a:ext uri="{FF2B5EF4-FFF2-40B4-BE49-F238E27FC236}">
                    <a16:creationId xmlns="" xmlns:a16="http://schemas.microsoft.com/office/drawing/2014/main" id="{C9E64523-42E9-4B9F-A8ED-AB64EC3D9970}"/>
                  </a:ext>
                </a:extLst>
              </p:cNvPr>
              <p:cNvSpPr>
                <a:spLocks/>
              </p:cNvSpPr>
              <p:nvPr/>
            </p:nvSpPr>
            <p:spPr bwMode="auto">
              <a:xfrm>
                <a:off x="3921389" y="3208139"/>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a:lstStyle/>
              <a:p>
                <a:pPr>
                  <a:defRPr/>
                </a:pPr>
                <a:endParaRPr lang="en-US" dirty="0"/>
              </a:p>
            </p:txBody>
          </p:sp>
          <p:sp>
            <p:nvSpPr>
              <p:cNvPr id="34" name="Freeform 39">
                <a:extLst>
                  <a:ext uri="{FF2B5EF4-FFF2-40B4-BE49-F238E27FC236}">
                    <a16:creationId xmlns="" xmlns:a16="http://schemas.microsoft.com/office/drawing/2014/main" id="{49F31578-958A-4CC9-A9BD-DAAE67A0E228}"/>
                  </a:ext>
                </a:extLst>
              </p:cNvPr>
              <p:cNvSpPr>
                <a:spLocks/>
              </p:cNvSpPr>
              <p:nvPr/>
            </p:nvSpPr>
            <p:spPr bwMode="auto">
              <a:xfrm>
                <a:off x="3413124" y="3208139"/>
                <a:ext cx="508265"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a:lstStyle/>
              <a:p>
                <a:pPr>
                  <a:defRPr/>
                </a:pPr>
                <a:endParaRPr lang="en-US" dirty="0"/>
              </a:p>
            </p:txBody>
          </p:sp>
          <p:sp>
            <p:nvSpPr>
              <p:cNvPr id="35" name="Freeform 41">
                <a:extLst>
                  <a:ext uri="{FF2B5EF4-FFF2-40B4-BE49-F238E27FC236}">
                    <a16:creationId xmlns="" xmlns:a16="http://schemas.microsoft.com/office/drawing/2014/main" id="{20871FCE-A2BE-4CA3-8AF1-05FC08EC6B45}"/>
                  </a:ext>
                </a:extLst>
              </p:cNvPr>
              <p:cNvSpPr>
                <a:spLocks/>
              </p:cNvSpPr>
              <p:nvPr/>
            </p:nvSpPr>
            <p:spPr bwMode="auto">
              <a:xfrm>
                <a:off x="3413125" y="3500239"/>
                <a:ext cx="508265"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a:lstStyle/>
              <a:p>
                <a:pPr>
                  <a:defRPr/>
                </a:pPr>
                <a:endParaRPr lang="en-US" dirty="0"/>
              </a:p>
            </p:txBody>
          </p:sp>
        </p:grpSp>
        <p:grpSp>
          <p:nvGrpSpPr>
            <p:cNvPr id="9" name="Group 27">
              <a:extLst>
                <a:ext uri="{FF2B5EF4-FFF2-40B4-BE49-F238E27FC236}">
                  <a16:creationId xmlns="" xmlns:a16="http://schemas.microsoft.com/office/drawing/2014/main" id="{5EF45656-F0DF-46E7-B473-488DE3606321}"/>
                </a:ext>
              </a:extLst>
            </p:cNvPr>
            <p:cNvGrpSpPr>
              <a:grpSpLocks/>
            </p:cNvGrpSpPr>
            <p:nvPr/>
          </p:nvGrpSpPr>
          <p:grpSpPr bwMode="auto">
            <a:xfrm>
              <a:off x="4952856" y="2916037"/>
              <a:ext cx="508265" cy="584200"/>
              <a:chOff x="3413123" y="2916034"/>
              <a:chExt cx="508264" cy="584200"/>
            </a:xfrm>
          </p:grpSpPr>
          <p:sp>
            <p:nvSpPr>
              <p:cNvPr id="30" name="Freeform 42">
                <a:extLst>
                  <a:ext uri="{FF2B5EF4-FFF2-40B4-BE49-F238E27FC236}">
                    <a16:creationId xmlns="" xmlns:a16="http://schemas.microsoft.com/office/drawing/2014/main" id="{C01356DC-1E05-496F-914A-B8C4BA758863}"/>
                  </a:ext>
                </a:extLst>
              </p:cNvPr>
              <p:cNvSpPr>
                <a:spLocks/>
              </p:cNvSpPr>
              <p:nvPr/>
            </p:nvSpPr>
            <p:spPr bwMode="auto">
              <a:xfrm>
                <a:off x="3413124" y="2916034"/>
                <a:ext cx="508263"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a:lstStyle/>
              <a:p>
                <a:pPr>
                  <a:defRPr/>
                </a:pPr>
                <a:endParaRPr lang="en-US" dirty="0"/>
              </a:p>
            </p:txBody>
          </p:sp>
          <p:sp>
            <p:nvSpPr>
              <p:cNvPr id="31" name="Freeform 43">
                <a:extLst>
                  <a:ext uri="{FF2B5EF4-FFF2-40B4-BE49-F238E27FC236}">
                    <a16:creationId xmlns="" xmlns:a16="http://schemas.microsoft.com/office/drawing/2014/main" id="{7E8A203B-92C1-4F0D-90A6-05B84D6E29B4}"/>
                  </a:ext>
                </a:extLst>
              </p:cNvPr>
              <p:cNvSpPr>
                <a:spLocks/>
              </p:cNvSpPr>
              <p:nvPr/>
            </p:nvSpPr>
            <p:spPr bwMode="auto">
              <a:xfrm>
                <a:off x="3413123" y="3208134"/>
                <a:ext cx="508263"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a:lstStyle/>
              <a:p>
                <a:pPr>
                  <a:defRPr/>
                </a:pPr>
                <a:endParaRPr lang="en-US" dirty="0"/>
              </a:p>
            </p:txBody>
          </p:sp>
        </p:grpSp>
        <p:grpSp>
          <p:nvGrpSpPr>
            <p:cNvPr id="10" name="Group 28">
              <a:extLst>
                <a:ext uri="{FF2B5EF4-FFF2-40B4-BE49-F238E27FC236}">
                  <a16:creationId xmlns="" xmlns:a16="http://schemas.microsoft.com/office/drawing/2014/main" id="{04734C87-C443-4A2E-948F-19D5A661AA46}"/>
                </a:ext>
              </a:extLst>
            </p:cNvPr>
            <p:cNvGrpSpPr>
              <a:grpSpLocks/>
            </p:cNvGrpSpPr>
            <p:nvPr/>
          </p:nvGrpSpPr>
          <p:grpSpPr bwMode="auto">
            <a:xfrm>
              <a:off x="4952856" y="2331836"/>
              <a:ext cx="508265" cy="584200"/>
              <a:chOff x="3413123" y="2331833"/>
              <a:chExt cx="508264" cy="584200"/>
            </a:xfrm>
          </p:grpSpPr>
          <p:sp>
            <p:nvSpPr>
              <p:cNvPr id="28" name="Freeform 47">
                <a:extLst>
                  <a:ext uri="{FF2B5EF4-FFF2-40B4-BE49-F238E27FC236}">
                    <a16:creationId xmlns="" xmlns:a16="http://schemas.microsoft.com/office/drawing/2014/main" id="{68A2161B-7FF7-4E82-B635-E5E759EC38AC}"/>
                  </a:ext>
                </a:extLst>
              </p:cNvPr>
              <p:cNvSpPr>
                <a:spLocks/>
              </p:cNvSpPr>
              <p:nvPr/>
            </p:nvSpPr>
            <p:spPr bwMode="auto">
              <a:xfrm>
                <a:off x="3413124" y="2331833"/>
                <a:ext cx="508263"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a:lstStyle/>
              <a:p>
                <a:pPr>
                  <a:defRPr/>
                </a:pPr>
                <a:endParaRPr lang="en-US" dirty="0"/>
              </a:p>
            </p:txBody>
          </p:sp>
          <p:sp>
            <p:nvSpPr>
              <p:cNvPr id="29" name="Freeform 48">
                <a:extLst>
                  <a:ext uri="{FF2B5EF4-FFF2-40B4-BE49-F238E27FC236}">
                    <a16:creationId xmlns="" xmlns:a16="http://schemas.microsoft.com/office/drawing/2014/main" id="{AF1DEDE2-A65A-4192-86B3-0995DABD8ABA}"/>
                  </a:ext>
                </a:extLst>
              </p:cNvPr>
              <p:cNvSpPr>
                <a:spLocks/>
              </p:cNvSpPr>
              <p:nvPr/>
            </p:nvSpPr>
            <p:spPr bwMode="auto">
              <a:xfrm>
                <a:off x="3413123" y="2623933"/>
                <a:ext cx="508263"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a:lstStyle/>
              <a:p>
                <a:pPr>
                  <a:defRPr/>
                </a:pPr>
                <a:endParaRPr lang="en-US" dirty="0"/>
              </a:p>
            </p:txBody>
          </p:sp>
        </p:grpSp>
        <p:grpSp>
          <p:nvGrpSpPr>
            <p:cNvPr id="11" name="Group 29">
              <a:extLst>
                <a:ext uri="{FF2B5EF4-FFF2-40B4-BE49-F238E27FC236}">
                  <a16:creationId xmlns="" xmlns:a16="http://schemas.microsoft.com/office/drawing/2014/main" id="{C17F143B-F28E-4EFC-B91A-AB7E08BBD919}"/>
                </a:ext>
              </a:extLst>
            </p:cNvPr>
            <p:cNvGrpSpPr>
              <a:grpSpLocks/>
            </p:cNvGrpSpPr>
            <p:nvPr/>
          </p:nvGrpSpPr>
          <p:grpSpPr bwMode="auto">
            <a:xfrm>
              <a:off x="5461120" y="2916037"/>
              <a:ext cx="508265" cy="584200"/>
              <a:chOff x="3921388" y="2916034"/>
              <a:chExt cx="508264" cy="584200"/>
            </a:xfrm>
          </p:grpSpPr>
          <p:sp>
            <p:nvSpPr>
              <p:cNvPr id="26" name="Freeform 99">
                <a:extLst>
                  <a:ext uri="{FF2B5EF4-FFF2-40B4-BE49-F238E27FC236}">
                    <a16:creationId xmlns="" xmlns:a16="http://schemas.microsoft.com/office/drawing/2014/main" id="{E347BBC1-1AC0-4DF3-93E9-601A5227C3B0}"/>
                  </a:ext>
                </a:extLst>
              </p:cNvPr>
              <p:cNvSpPr>
                <a:spLocks/>
              </p:cNvSpPr>
              <p:nvPr/>
            </p:nvSpPr>
            <p:spPr bwMode="auto">
              <a:xfrm>
                <a:off x="3921388" y="3208134"/>
                <a:ext cx="508263"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a:lstStyle/>
              <a:p>
                <a:pPr>
                  <a:defRPr/>
                </a:pPr>
                <a:endParaRPr lang="en-US" dirty="0"/>
              </a:p>
            </p:txBody>
          </p:sp>
          <p:sp>
            <p:nvSpPr>
              <p:cNvPr id="27" name="Freeform 100">
                <a:extLst>
                  <a:ext uri="{FF2B5EF4-FFF2-40B4-BE49-F238E27FC236}">
                    <a16:creationId xmlns="" xmlns:a16="http://schemas.microsoft.com/office/drawing/2014/main" id="{B5D3FC9F-524E-4DDF-87E0-1C21EA281C74}"/>
                  </a:ext>
                </a:extLst>
              </p:cNvPr>
              <p:cNvSpPr>
                <a:spLocks/>
              </p:cNvSpPr>
              <p:nvPr/>
            </p:nvSpPr>
            <p:spPr bwMode="auto">
              <a:xfrm>
                <a:off x="3921389" y="2916034"/>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a:lstStyle/>
              <a:p>
                <a:pPr>
                  <a:defRPr/>
                </a:pPr>
                <a:endParaRPr lang="en-US" dirty="0"/>
              </a:p>
            </p:txBody>
          </p:sp>
        </p:grpSp>
        <p:grpSp>
          <p:nvGrpSpPr>
            <p:cNvPr id="12" name="Group 30">
              <a:extLst>
                <a:ext uri="{FF2B5EF4-FFF2-40B4-BE49-F238E27FC236}">
                  <a16:creationId xmlns="" xmlns:a16="http://schemas.microsoft.com/office/drawing/2014/main" id="{DA8C57B4-74A4-45C6-8ED4-ABDC40A40C95}"/>
                </a:ext>
              </a:extLst>
            </p:cNvPr>
            <p:cNvGrpSpPr>
              <a:grpSpLocks/>
            </p:cNvGrpSpPr>
            <p:nvPr/>
          </p:nvGrpSpPr>
          <p:grpSpPr bwMode="auto">
            <a:xfrm>
              <a:off x="4950806" y="3500236"/>
              <a:ext cx="510316" cy="584201"/>
              <a:chOff x="3411074" y="3500236"/>
              <a:chExt cx="510316" cy="584201"/>
            </a:xfrm>
          </p:grpSpPr>
          <p:sp>
            <p:nvSpPr>
              <p:cNvPr id="24" name="Freeform 51">
                <a:extLst>
                  <a:ext uri="{FF2B5EF4-FFF2-40B4-BE49-F238E27FC236}">
                    <a16:creationId xmlns="" xmlns:a16="http://schemas.microsoft.com/office/drawing/2014/main" id="{E3DA757A-B365-49DE-92BB-E7333973B43A}"/>
                  </a:ext>
                </a:extLst>
              </p:cNvPr>
              <p:cNvSpPr>
                <a:spLocks/>
              </p:cNvSpPr>
              <p:nvPr/>
            </p:nvSpPr>
            <p:spPr bwMode="auto">
              <a:xfrm>
                <a:off x="3413125" y="3500236"/>
                <a:ext cx="508265" cy="292101"/>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a:lstStyle/>
              <a:p>
                <a:pPr>
                  <a:defRPr/>
                </a:pPr>
                <a:endParaRPr lang="en-US" dirty="0"/>
              </a:p>
            </p:txBody>
          </p:sp>
          <p:sp>
            <p:nvSpPr>
              <p:cNvPr id="25" name="Freeform 52">
                <a:extLst>
                  <a:ext uri="{FF2B5EF4-FFF2-40B4-BE49-F238E27FC236}">
                    <a16:creationId xmlns="" xmlns:a16="http://schemas.microsoft.com/office/drawing/2014/main" id="{4992FD27-F266-4764-B0B1-A33555F5E3B2}"/>
                  </a:ext>
                </a:extLst>
              </p:cNvPr>
              <p:cNvSpPr>
                <a:spLocks/>
              </p:cNvSpPr>
              <p:nvPr/>
            </p:nvSpPr>
            <p:spPr bwMode="auto">
              <a:xfrm>
                <a:off x="3411074" y="3792337"/>
                <a:ext cx="508265"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a:lstStyle/>
              <a:p>
                <a:pPr>
                  <a:defRPr/>
                </a:pPr>
                <a:endParaRPr lang="en-US" dirty="0"/>
              </a:p>
            </p:txBody>
          </p:sp>
        </p:grpSp>
        <p:grpSp>
          <p:nvGrpSpPr>
            <p:cNvPr id="13" name="Group 31">
              <a:extLst>
                <a:ext uri="{FF2B5EF4-FFF2-40B4-BE49-F238E27FC236}">
                  <a16:creationId xmlns="" xmlns:a16="http://schemas.microsoft.com/office/drawing/2014/main" id="{EF5EEF6D-B0F9-4506-8FC1-1C4FAD10DD88}"/>
                </a:ext>
              </a:extLst>
            </p:cNvPr>
            <p:cNvGrpSpPr>
              <a:grpSpLocks/>
            </p:cNvGrpSpPr>
            <p:nvPr/>
          </p:nvGrpSpPr>
          <p:grpSpPr bwMode="auto">
            <a:xfrm>
              <a:off x="5461120" y="2331836"/>
              <a:ext cx="508265" cy="584200"/>
              <a:chOff x="3921388" y="2331833"/>
              <a:chExt cx="508264" cy="584200"/>
            </a:xfrm>
          </p:grpSpPr>
          <p:sp>
            <p:nvSpPr>
              <p:cNvPr id="22" name="Freeform 55">
                <a:extLst>
                  <a:ext uri="{FF2B5EF4-FFF2-40B4-BE49-F238E27FC236}">
                    <a16:creationId xmlns="" xmlns:a16="http://schemas.microsoft.com/office/drawing/2014/main" id="{A814E379-E7C9-4CD7-ACCA-C19724481996}"/>
                  </a:ext>
                </a:extLst>
              </p:cNvPr>
              <p:cNvSpPr>
                <a:spLocks/>
              </p:cNvSpPr>
              <p:nvPr/>
            </p:nvSpPr>
            <p:spPr bwMode="auto">
              <a:xfrm>
                <a:off x="3921389" y="2331833"/>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a:lstStyle/>
              <a:p>
                <a:pPr>
                  <a:defRPr/>
                </a:pPr>
                <a:endParaRPr lang="en-US" dirty="0"/>
              </a:p>
            </p:txBody>
          </p:sp>
          <p:sp>
            <p:nvSpPr>
              <p:cNvPr id="23" name="Freeform 56">
                <a:extLst>
                  <a:ext uri="{FF2B5EF4-FFF2-40B4-BE49-F238E27FC236}">
                    <a16:creationId xmlns="" xmlns:a16="http://schemas.microsoft.com/office/drawing/2014/main" id="{B1CD0366-FB50-4F54-8FA8-B2D5FE033EA7}"/>
                  </a:ext>
                </a:extLst>
              </p:cNvPr>
              <p:cNvSpPr>
                <a:spLocks/>
              </p:cNvSpPr>
              <p:nvPr/>
            </p:nvSpPr>
            <p:spPr bwMode="auto">
              <a:xfrm>
                <a:off x="3921388" y="2623933"/>
                <a:ext cx="508263"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a:lstStyle/>
              <a:p>
                <a:pPr>
                  <a:defRPr/>
                </a:pPr>
                <a:endParaRPr lang="en-US" dirty="0"/>
              </a:p>
            </p:txBody>
          </p:sp>
        </p:grpSp>
        <p:grpSp>
          <p:nvGrpSpPr>
            <p:cNvPr id="14" name="Group 32">
              <a:extLst>
                <a:ext uri="{FF2B5EF4-FFF2-40B4-BE49-F238E27FC236}">
                  <a16:creationId xmlns="" xmlns:a16="http://schemas.microsoft.com/office/drawing/2014/main" id="{F7B19D51-250A-4DB0-B1AA-17E85876928B}"/>
                </a:ext>
              </a:extLst>
            </p:cNvPr>
            <p:cNvGrpSpPr>
              <a:grpSpLocks/>
            </p:cNvGrpSpPr>
            <p:nvPr/>
          </p:nvGrpSpPr>
          <p:grpSpPr bwMode="auto">
            <a:xfrm>
              <a:off x="4952856" y="2623936"/>
              <a:ext cx="1016531" cy="584200"/>
              <a:chOff x="3413124" y="2623936"/>
              <a:chExt cx="1016531" cy="584200"/>
            </a:xfrm>
          </p:grpSpPr>
          <p:sp>
            <p:nvSpPr>
              <p:cNvPr id="18" name="Freeform 58">
                <a:extLst>
                  <a:ext uri="{FF2B5EF4-FFF2-40B4-BE49-F238E27FC236}">
                    <a16:creationId xmlns="" xmlns:a16="http://schemas.microsoft.com/office/drawing/2014/main" id="{93B39AD9-B591-4CA1-9BA8-0CD3C7472A63}"/>
                  </a:ext>
                </a:extLst>
              </p:cNvPr>
              <p:cNvSpPr>
                <a:spLocks/>
              </p:cNvSpPr>
              <p:nvPr/>
            </p:nvSpPr>
            <p:spPr bwMode="auto">
              <a:xfrm>
                <a:off x="3413124" y="2623936"/>
                <a:ext cx="508265"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a:lstStyle/>
              <a:p>
                <a:pPr>
                  <a:defRPr/>
                </a:pPr>
                <a:endParaRPr lang="en-US" dirty="0"/>
              </a:p>
            </p:txBody>
          </p:sp>
          <p:sp>
            <p:nvSpPr>
              <p:cNvPr id="19" name="Freeform 59">
                <a:extLst>
                  <a:ext uri="{FF2B5EF4-FFF2-40B4-BE49-F238E27FC236}">
                    <a16:creationId xmlns="" xmlns:a16="http://schemas.microsoft.com/office/drawing/2014/main" id="{3B378FF7-AFE5-42DF-AA6B-D7A189990136}"/>
                  </a:ext>
                </a:extLst>
              </p:cNvPr>
              <p:cNvSpPr>
                <a:spLocks/>
              </p:cNvSpPr>
              <p:nvPr/>
            </p:nvSpPr>
            <p:spPr bwMode="auto">
              <a:xfrm>
                <a:off x="3921390" y="2916036"/>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a:lstStyle/>
              <a:p>
                <a:pPr>
                  <a:defRPr/>
                </a:pPr>
                <a:endParaRPr lang="en-US" dirty="0"/>
              </a:p>
            </p:txBody>
          </p:sp>
          <p:sp>
            <p:nvSpPr>
              <p:cNvPr id="20" name="Freeform 60">
                <a:extLst>
                  <a:ext uri="{FF2B5EF4-FFF2-40B4-BE49-F238E27FC236}">
                    <a16:creationId xmlns="" xmlns:a16="http://schemas.microsoft.com/office/drawing/2014/main" id="{E0D2129D-CAC8-4FF1-B8DC-6A2BFAEA1053}"/>
                  </a:ext>
                </a:extLst>
              </p:cNvPr>
              <p:cNvSpPr>
                <a:spLocks/>
              </p:cNvSpPr>
              <p:nvPr/>
            </p:nvSpPr>
            <p:spPr bwMode="auto">
              <a:xfrm>
                <a:off x="3413125" y="2916036"/>
                <a:ext cx="508265"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a:lstStyle/>
              <a:p>
                <a:pPr>
                  <a:defRPr/>
                </a:pPr>
                <a:endParaRPr lang="en-US" dirty="0"/>
              </a:p>
            </p:txBody>
          </p:sp>
          <p:sp>
            <p:nvSpPr>
              <p:cNvPr id="21" name="Freeform 62">
                <a:extLst>
                  <a:ext uri="{FF2B5EF4-FFF2-40B4-BE49-F238E27FC236}">
                    <a16:creationId xmlns="" xmlns:a16="http://schemas.microsoft.com/office/drawing/2014/main" id="{8B99C2ED-7A13-49A8-89F3-FDD0B5E27AE7}"/>
                  </a:ext>
                </a:extLst>
              </p:cNvPr>
              <p:cNvSpPr>
                <a:spLocks/>
              </p:cNvSpPr>
              <p:nvPr/>
            </p:nvSpPr>
            <p:spPr bwMode="auto">
              <a:xfrm>
                <a:off x="3921389" y="2623936"/>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a:lstStyle/>
              <a:p>
                <a:pPr>
                  <a:defRPr/>
                </a:pPr>
                <a:endParaRPr lang="en-US" dirty="0"/>
              </a:p>
            </p:txBody>
          </p:sp>
        </p:grpSp>
        <p:grpSp>
          <p:nvGrpSpPr>
            <p:cNvPr id="15" name="Group 33">
              <a:extLst>
                <a:ext uri="{FF2B5EF4-FFF2-40B4-BE49-F238E27FC236}">
                  <a16:creationId xmlns="" xmlns:a16="http://schemas.microsoft.com/office/drawing/2014/main" id="{31C23A81-6025-416E-9866-C2E8FC0FA95A}"/>
                </a:ext>
              </a:extLst>
            </p:cNvPr>
            <p:cNvGrpSpPr>
              <a:grpSpLocks/>
            </p:cNvGrpSpPr>
            <p:nvPr/>
          </p:nvGrpSpPr>
          <p:grpSpPr bwMode="auto">
            <a:xfrm>
              <a:off x="4952857" y="2331834"/>
              <a:ext cx="1016531" cy="292102"/>
              <a:chOff x="3413119" y="2331833"/>
              <a:chExt cx="1016529" cy="292102"/>
            </a:xfrm>
          </p:grpSpPr>
          <p:sp>
            <p:nvSpPr>
              <p:cNvPr id="16" name="Freeform 65">
                <a:extLst>
                  <a:ext uri="{FF2B5EF4-FFF2-40B4-BE49-F238E27FC236}">
                    <a16:creationId xmlns="" xmlns:a16="http://schemas.microsoft.com/office/drawing/2014/main" id="{CF564C0E-2DAB-488A-8D21-8042A950A2B9}"/>
                  </a:ext>
                </a:extLst>
              </p:cNvPr>
              <p:cNvSpPr>
                <a:spLocks/>
              </p:cNvSpPr>
              <p:nvPr/>
            </p:nvSpPr>
            <p:spPr bwMode="auto">
              <a:xfrm>
                <a:off x="3413119" y="2331833"/>
                <a:ext cx="508264" cy="292101"/>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a:lstStyle/>
              <a:p>
                <a:pPr>
                  <a:defRPr/>
                </a:pPr>
                <a:endParaRPr lang="en-US" dirty="0"/>
              </a:p>
            </p:txBody>
          </p:sp>
          <p:sp>
            <p:nvSpPr>
              <p:cNvPr id="17" name="Freeform 66">
                <a:extLst>
                  <a:ext uri="{FF2B5EF4-FFF2-40B4-BE49-F238E27FC236}">
                    <a16:creationId xmlns="" xmlns:a16="http://schemas.microsoft.com/office/drawing/2014/main" id="{23053CE6-1C68-494B-B888-4CC8D7D02F61}"/>
                  </a:ext>
                </a:extLst>
              </p:cNvPr>
              <p:cNvSpPr>
                <a:spLocks/>
              </p:cNvSpPr>
              <p:nvPr/>
            </p:nvSpPr>
            <p:spPr bwMode="auto">
              <a:xfrm>
                <a:off x="3921384" y="2331834"/>
                <a:ext cx="508264" cy="292101"/>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a:lstStyle/>
              <a:p>
                <a:pPr>
                  <a:defRPr/>
                </a:pPr>
                <a:endParaRPr lang="en-US" dirty="0"/>
              </a:p>
            </p:txBody>
          </p:sp>
        </p:grpSp>
      </p:grpSp>
      <p:sp>
        <p:nvSpPr>
          <p:cNvPr id="38" name="Rectangle 37">
            <a:extLst>
              <a:ext uri="{FF2B5EF4-FFF2-40B4-BE49-F238E27FC236}">
                <a16:creationId xmlns="" xmlns:a16="http://schemas.microsoft.com/office/drawing/2014/main" id="{625F44D7-BB55-4AF9-9B82-1978BA275108}"/>
              </a:ext>
            </a:extLst>
          </p:cNvPr>
          <p:cNvSpPr/>
          <p:nvPr/>
        </p:nvSpPr>
        <p:spPr>
          <a:xfrm>
            <a:off x="9906635" y="6379554"/>
            <a:ext cx="2024144" cy="307777"/>
          </a:xfrm>
          <a:prstGeom prst="rect">
            <a:avLst/>
          </a:prstGeom>
        </p:spPr>
        <p:txBody>
          <a:bodyPr wrap="none">
            <a:spAutoFit/>
          </a:bodyPr>
          <a:lstStyle/>
          <a:p>
            <a:pPr algn="r"/>
            <a:r>
              <a:rPr lang="en-US" altLang="en-US" sz="1400" b="0" dirty="0">
                <a:solidFill>
                  <a:schemeClr val="tx1"/>
                </a:solidFill>
                <a:latin typeface="Arial" pitchFamily="34" charset="0"/>
                <a:cs typeface="Arial" pitchFamily="34" charset="0"/>
              </a:rPr>
              <a:t>Dr.S.Arunkumar-VITAP</a:t>
            </a:r>
          </a:p>
        </p:txBody>
      </p:sp>
      <p:cxnSp>
        <p:nvCxnSpPr>
          <p:cNvPr id="40" name="Straight Connector 39">
            <a:extLst>
              <a:ext uri="{FF2B5EF4-FFF2-40B4-BE49-F238E27FC236}">
                <a16:creationId xmlns="" xmlns:a16="http://schemas.microsoft.com/office/drawing/2014/main" id="{D0D507F3-AF56-43DF-90CB-D50BEA746D9C}"/>
              </a:ext>
            </a:extLst>
          </p:cNvPr>
          <p:cNvCxnSpPr>
            <a:cxnSpLocks/>
          </p:cNvCxnSpPr>
          <p:nvPr/>
        </p:nvCxnSpPr>
        <p:spPr>
          <a:xfrm>
            <a:off x="1724027" y="6533443"/>
            <a:ext cx="79734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 xmlns:a16="http://schemas.microsoft.com/office/drawing/2014/main" id="{6BBA4F60-B9EE-4A1C-B509-FE85C0E63076}"/>
              </a:ext>
            </a:extLst>
          </p:cNvPr>
          <p:cNvSpPr>
            <a:spLocks noGrp="1"/>
          </p:cNvSpPr>
          <p:nvPr>
            <p:ph type="sldNum" sz="quarter" idx="4"/>
          </p:nvPr>
        </p:nvSpPr>
        <p:spPr>
          <a:xfrm>
            <a:off x="11230559" y="253872"/>
            <a:ext cx="574677" cy="365125"/>
          </a:xfrm>
          <a:prstGeom prst="rect">
            <a:avLst/>
          </a:prstGeom>
        </p:spPr>
        <p:txBody>
          <a:bodyPr vert="horz" lIns="91440" tIns="45720" rIns="91440" bIns="45720" rtlCol="0" anchor="ctr"/>
          <a:lstStyle>
            <a:lvl1pPr algn="r">
              <a:defRPr sz="1800">
                <a:solidFill>
                  <a:schemeClr val="tx1"/>
                </a:solidFill>
              </a:defRPr>
            </a:lvl1pPr>
          </a:lstStyle>
          <a:p>
            <a:fld id="{6EDF88E6-2955-4FEA-A59A-5F95B90AE2D5}" type="slidenum">
              <a:rPr lang="en-GB" smtClean="0"/>
              <a:pPr/>
              <a:t>‹#›</a:t>
            </a:fld>
            <a:endParaRPr lang="en-GB" dirty="0"/>
          </a:p>
        </p:txBody>
      </p:sp>
      <p:pic>
        <p:nvPicPr>
          <p:cNvPr id="5" name="Picture 4">
            <a:extLst>
              <a:ext uri="{FF2B5EF4-FFF2-40B4-BE49-F238E27FC236}">
                <a16:creationId xmlns="" xmlns:a16="http://schemas.microsoft.com/office/drawing/2014/main" id="{DF278B81-8752-3C74-69BB-4F521D14986D}"/>
              </a:ext>
            </a:extLst>
          </p:cNvPr>
          <p:cNvPicPr>
            <a:picLocks noChangeAspect="1"/>
          </p:cNvPicPr>
          <p:nvPr userDrawn="1"/>
        </p:nvPicPr>
        <p:blipFill>
          <a:blip r:embed="rId11">
            <a:extLst>
              <a:ext uri="{28A0092B-C50C-407E-A947-70E740481C1C}">
                <a14:useLocalDpi xmlns="" xmlns:a14="http://schemas.microsoft.com/office/drawing/2010/main" val="0"/>
              </a:ext>
            </a:extLst>
          </a:blip>
          <a:stretch>
            <a:fillRect/>
          </a:stretch>
        </p:blipFill>
        <p:spPr>
          <a:xfrm>
            <a:off x="-8" y="-12740"/>
            <a:ext cx="2565655" cy="909791"/>
          </a:xfrm>
          <a:prstGeom prst="rect">
            <a:avLst/>
          </a:prstGeom>
        </p:spPr>
      </p:pic>
    </p:spTree>
    <p:extLst>
      <p:ext uri="{BB962C8B-B14F-4D97-AF65-F5344CB8AC3E}">
        <p14:creationId xmlns="" xmlns:p14="http://schemas.microsoft.com/office/powerpoint/2010/main" val="2734220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2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49CF4B0-D443-4438-A68F-3E836DB872BB}"/>
              </a:ext>
            </a:extLst>
          </p:cNvPr>
          <p:cNvSpPr/>
          <p:nvPr/>
        </p:nvSpPr>
        <p:spPr>
          <a:xfrm>
            <a:off x="-2599" y="0"/>
            <a:ext cx="12192000" cy="197654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25">
            <a:extLst>
              <a:ext uri="{FF2B5EF4-FFF2-40B4-BE49-F238E27FC236}">
                <a16:creationId xmlns="" xmlns:a16="http://schemas.microsoft.com/office/drawing/2014/main" id="{55B723A1-CA8B-4081-9425-B90B08F0A01B}"/>
              </a:ext>
            </a:extLst>
          </p:cNvPr>
          <p:cNvGrpSpPr>
            <a:grpSpLocks/>
          </p:cNvGrpSpPr>
          <p:nvPr/>
        </p:nvGrpSpPr>
        <p:grpSpPr bwMode="auto">
          <a:xfrm rot="5400000">
            <a:off x="10088231" y="-1306932"/>
            <a:ext cx="796837" cy="3410702"/>
            <a:chOff x="4950806" y="2331835"/>
            <a:chExt cx="1018582" cy="1752602"/>
          </a:xfrm>
        </p:grpSpPr>
        <p:grpSp>
          <p:nvGrpSpPr>
            <p:cNvPr id="9" name="Group 26">
              <a:extLst>
                <a:ext uri="{FF2B5EF4-FFF2-40B4-BE49-F238E27FC236}">
                  <a16:creationId xmlns="" xmlns:a16="http://schemas.microsoft.com/office/drawing/2014/main" id="{97D9330B-9EE9-4810-8F0D-C26C412C640C}"/>
                </a:ext>
              </a:extLst>
            </p:cNvPr>
            <p:cNvGrpSpPr>
              <a:grpSpLocks/>
            </p:cNvGrpSpPr>
            <p:nvPr/>
          </p:nvGrpSpPr>
          <p:grpSpPr bwMode="auto">
            <a:xfrm>
              <a:off x="4952856" y="3208136"/>
              <a:ext cx="1016531" cy="584200"/>
              <a:chOff x="3413124" y="3208139"/>
              <a:chExt cx="1016531" cy="584200"/>
            </a:xfrm>
          </p:grpSpPr>
          <p:sp>
            <p:nvSpPr>
              <p:cNvPr id="33" name="Freeform 35">
                <a:extLst>
                  <a:ext uri="{FF2B5EF4-FFF2-40B4-BE49-F238E27FC236}">
                    <a16:creationId xmlns="" xmlns:a16="http://schemas.microsoft.com/office/drawing/2014/main" id="{D4B488E6-F687-409E-833D-39B4C3954B54}"/>
                  </a:ext>
                </a:extLst>
              </p:cNvPr>
              <p:cNvSpPr>
                <a:spLocks/>
              </p:cNvSpPr>
              <p:nvPr/>
            </p:nvSpPr>
            <p:spPr bwMode="auto">
              <a:xfrm>
                <a:off x="3921390" y="3500239"/>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a:lstStyle/>
              <a:p>
                <a:pPr>
                  <a:defRPr/>
                </a:pPr>
                <a:endParaRPr lang="en-US" dirty="0"/>
              </a:p>
            </p:txBody>
          </p:sp>
          <p:sp>
            <p:nvSpPr>
              <p:cNvPr id="34" name="Freeform 38">
                <a:extLst>
                  <a:ext uri="{FF2B5EF4-FFF2-40B4-BE49-F238E27FC236}">
                    <a16:creationId xmlns="" xmlns:a16="http://schemas.microsoft.com/office/drawing/2014/main" id="{586690FA-5973-4BF2-9273-9A29E0F7E587}"/>
                  </a:ext>
                </a:extLst>
              </p:cNvPr>
              <p:cNvSpPr>
                <a:spLocks/>
              </p:cNvSpPr>
              <p:nvPr/>
            </p:nvSpPr>
            <p:spPr bwMode="auto">
              <a:xfrm>
                <a:off x="3921389" y="3208139"/>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a:lstStyle/>
              <a:p>
                <a:pPr>
                  <a:defRPr/>
                </a:pPr>
                <a:endParaRPr lang="en-US" dirty="0"/>
              </a:p>
            </p:txBody>
          </p:sp>
          <p:sp>
            <p:nvSpPr>
              <p:cNvPr id="35" name="Freeform 39">
                <a:extLst>
                  <a:ext uri="{FF2B5EF4-FFF2-40B4-BE49-F238E27FC236}">
                    <a16:creationId xmlns="" xmlns:a16="http://schemas.microsoft.com/office/drawing/2014/main" id="{8A89DE8D-08A6-4181-A1F9-09BB9EAD53B7}"/>
                  </a:ext>
                </a:extLst>
              </p:cNvPr>
              <p:cNvSpPr>
                <a:spLocks/>
              </p:cNvSpPr>
              <p:nvPr/>
            </p:nvSpPr>
            <p:spPr bwMode="auto">
              <a:xfrm>
                <a:off x="3413124" y="3208139"/>
                <a:ext cx="508265"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a:lstStyle/>
              <a:p>
                <a:pPr>
                  <a:defRPr/>
                </a:pPr>
                <a:endParaRPr lang="en-US" dirty="0"/>
              </a:p>
            </p:txBody>
          </p:sp>
          <p:sp>
            <p:nvSpPr>
              <p:cNvPr id="36" name="Freeform 41">
                <a:extLst>
                  <a:ext uri="{FF2B5EF4-FFF2-40B4-BE49-F238E27FC236}">
                    <a16:creationId xmlns="" xmlns:a16="http://schemas.microsoft.com/office/drawing/2014/main" id="{02644063-726A-4C25-BD92-E2F0480BBD1A}"/>
                  </a:ext>
                </a:extLst>
              </p:cNvPr>
              <p:cNvSpPr>
                <a:spLocks/>
              </p:cNvSpPr>
              <p:nvPr/>
            </p:nvSpPr>
            <p:spPr bwMode="auto">
              <a:xfrm>
                <a:off x="3413125" y="3500239"/>
                <a:ext cx="508265"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a:lstStyle/>
              <a:p>
                <a:pPr>
                  <a:defRPr/>
                </a:pPr>
                <a:endParaRPr lang="en-US" dirty="0"/>
              </a:p>
            </p:txBody>
          </p:sp>
        </p:grpSp>
        <p:grpSp>
          <p:nvGrpSpPr>
            <p:cNvPr id="10" name="Group 27">
              <a:extLst>
                <a:ext uri="{FF2B5EF4-FFF2-40B4-BE49-F238E27FC236}">
                  <a16:creationId xmlns="" xmlns:a16="http://schemas.microsoft.com/office/drawing/2014/main" id="{2695EB3F-E393-485E-983E-599D5828EA61}"/>
                </a:ext>
              </a:extLst>
            </p:cNvPr>
            <p:cNvGrpSpPr>
              <a:grpSpLocks/>
            </p:cNvGrpSpPr>
            <p:nvPr/>
          </p:nvGrpSpPr>
          <p:grpSpPr bwMode="auto">
            <a:xfrm>
              <a:off x="4952856" y="2916037"/>
              <a:ext cx="508265" cy="584200"/>
              <a:chOff x="3413123" y="2916034"/>
              <a:chExt cx="508264" cy="584200"/>
            </a:xfrm>
          </p:grpSpPr>
          <p:sp>
            <p:nvSpPr>
              <p:cNvPr id="31" name="Freeform 42">
                <a:extLst>
                  <a:ext uri="{FF2B5EF4-FFF2-40B4-BE49-F238E27FC236}">
                    <a16:creationId xmlns="" xmlns:a16="http://schemas.microsoft.com/office/drawing/2014/main" id="{398EFD6F-C251-4671-BAA3-EF5CD9A2F7E2}"/>
                  </a:ext>
                </a:extLst>
              </p:cNvPr>
              <p:cNvSpPr>
                <a:spLocks/>
              </p:cNvSpPr>
              <p:nvPr/>
            </p:nvSpPr>
            <p:spPr bwMode="auto">
              <a:xfrm>
                <a:off x="3413124" y="2916034"/>
                <a:ext cx="508263"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a:lstStyle/>
              <a:p>
                <a:pPr>
                  <a:defRPr/>
                </a:pPr>
                <a:endParaRPr lang="en-US" dirty="0"/>
              </a:p>
            </p:txBody>
          </p:sp>
          <p:sp>
            <p:nvSpPr>
              <p:cNvPr id="32" name="Freeform 43">
                <a:extLst>
                  <a:ext uri="{FF2B5EF4-FFF2-40B4-BE49-F238E27FC236}">
                    <a16:creationId xmlns="" xmlns:a16="http://schemas.microsoft.com/office/drawing/2014/main" id="{30B2B554-E0BC-4C89-8FBB-FE83365898ED}"/>
                  </a:ext>
                </a:extLst>
              </p:cNvPr>
              <p:cNvSpPr>
                <a:spLocks/>
              </p:cNvSpPr>
              <p:nvPr/>
            </p:nvSpPr>
            <p:spPr bwMode="auto">
              <a:xfrm>
                <a:off x="3413123" y="3208134"/>
                <a:ext cx="508263"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a:lstStyle/>
              <a:p>
                <a:pPr>
                  <a:defRPr/>
                </a:pPr>
                <a:endParaRPr lang="en-US" dirty="0"/>
              </a:p>
            </p:txBody>
          </p:sp>
        </p:grpSp>
        <p:grpSp>
          <p:nvGrpSpPr>
            <p:cNvPr id="11" name="Group 28">
              <a:extLst>
                <a:ext uri="{FF2B5EF4-FFF2-40B4-BE49-F238E27FC236}">
                  <a16:creationId xmlns="" xmlns:a16="http://schemas.microsoft.com/office/drawing/2014/main" id="{B4AAFA94-D40A-4C56-B941-D50002ECAA4D}"/>
                </a:ext>
              </a:extLst>
            </p:cNvPr>
            <p:cNvGrpSpPr>
              <a:grpSpLocks/>
            </p:cNvGrpSpPr>
            <p:nvPr/>
          </p:nvGrpSpPr>
          <p:grpSpPr bwMode="auto">
            <a:xfrm>
              <a:off x="4952856" y="2331836"/>
              <a:ext cx="508265" cy="584200"/>
              <a:chOff x="3413123" y="2331833"/>
              <a:chExt cx="508264" cy="584200"/>
            </a:xfrm>
          </p:grpSpPr>
          <p:sp>
            <p:nvSpPr>
              <p:cNvPr id="29" name="Freeform 47">
                <a:extLst>
                  <a:ext uri="{FF2B5EF4-FFF2-40B4-BE49-F238E27FC236}">
                    <a16:creationId xmlns="" xmlns:a16="http://schemas.microsoft.com/office/drawing/2014/main" id="{1398D603-A710-4E2C-8143-0B85E0D82C64}"/>
                  </a:ext>
                </a:extLst>
              </p:cNvPr>
              <p:cNvSpPr>
                <a:spLocks/>
              </p:cNvSpPr>
              <p:nvPr/>
            </p:nvSpPr>
            <p:spPr bwMode="auto">
              <a:xfrm>
                <a:off x="3413124" y="2331833"/>
                <a:ext cx="508263"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a:lstStyle/>
              <a:p>
                <a:pPr>
                  <a:defRPr/>
                </a:pPr>
                <a:endParaRPr lang="en-US" dirty="0"/>
              </a:p>
            </p:txBody>
          </p:sp>
          <p:sp>
            <p:nvSpPr>
              <p:cNvPr id="30" name="Freeform 48">
                <a:extLst>
                  <a:ext uri="{FF2B5EF4-FFF2-40B4-BE49-F238E27FC236}">
                    <a16:creationId xmlns="" xmlns:a16="http://schemas.microsoft.com/office/drawing/2014/main" id="{8DFB097F-B98E-425E-A48F-D172D6846431}"/>
                  </a:ext>
                </a:extLst>
              </p:cNvPr>
              <p:cNvSpPr>
                <a:spLocks/>
              </p:cNvSpPr>
              <p:nvPr/>
            </p:nvSpPr>
            <p:spPr bwMode="auto">
              <a:xfrm>
                <a:off x="3413123" y="2623933"/>
                <a:ext cx="508263"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a:lstStyle/>
              <a:p>
                <a:pPr>
                  <a:defRPr/>
                </a:pPr>
                <a:endParaRPr lang="en-US" dirty="0"/>
              </a:p>
            </p:txBody>
          </p:sp>
        </p:grpSp>
        <p:grpSp>
          <p:nvGrpSpPr>
            <p:cNvPr id="12" name="Group 29">
              <a:extLst>
                <a:ext uri="{FF2B5EF4-FFF2-40B4-BE49-F238E27FC236}">
                  <a16:creationId xmlns="" xmlns:a16="http://schemas.microsoft.com/office/drawing/2014/main" id="{054C9F60-086F-4821-999F-9CAC1D707C72}"/>
                </a:ext>
              </a:extLst>
            </p:cNvPr>
            <p:cNvGrpSpPr>
              <a:grpSpLocks/>
            </p:cNvGrpSpPr>
            <p:nvPr/>
          </p:nvGrpSpPr>
          <p:grpSpPr bwMode="auto">
            <a:xfrm>
              <a:off x="5461120" y="2916037"/>
              <a:ext cx="508265" cy="584200"/>
              <a:chOff x="3921388" y="2916034"/>
              <a:chExt cx="508264" cy="584200"/>
            </a:xfrm>
          </p:grpSpPr>
          <p:sp>
            <p:nvSpPr>
              <p:cNvPr id="27" name="Freeform 99">
                <a:extLst>
                  <a:ext uri="{FF2B5EF4-FFF2-40B4-BE49-F238E27FC236}">
                    <a16:creationId xmlns="" xmlns:a16="http://schemas.microsoft.com/office/drawing/2014/main" id="{1F5D33B8-5295-482A-9611-C86DD885EC40}"/>
                  </a:ext>
                </a:extLst>
              </p:cNvPr>
              <p:cNvSpPr>
                <a:spLocks/>
              </p:cNvSpPr>
              <p:nvPr/>
            </p:nvSpPr>
            <p:spPr bwMode="auto">
              <a:xfrm>
                <a:off x="3921388" y="3208134"/>
                <a:ext cx="508263"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a:lstStyle/>
              <a:p>
                <a:pPr>
                  <a:defRPr/>
                </a:pPr>
                <a:endParaRPr lang="en-US" dirty="0"/>
              </a:p>
            </p:txBody>
          </p:sp>
          <p:sp>
            <p:nvSpPr>
              <p:cNvPr id="28" name="Freeform 100">
                <a:extLst>
                  <a:ext uri="{FF2B5EF4-FFF2-40B4-BE49-F238E27FC236}">
                    <a16:creationId xmlns="" xmlns:a16="http://schemas.microsoft.com/office/drawing/2014/main" id="{83BF4DCA-093B-41EC-BB45-C76BCA56E727}"/>
                  </a:ext>
                </a:extLst>
              </p:cNvPr>
              <p:cNvSpPr>
                <a:spLocks/>
              </p:cNvSpPr>
              <p:nvPr/>
            </p:nvSpPr>
            <p:spPr bwMode="auto">
              <a:xfrm>
                <a:off x="3921389" y="2916034"/>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a:lstStyle/>
              <a:p>
                <a:pPr>
                  <a:defRPr/>
                </a:pPr>
                <a:endParaRPr lang="en-US" dirty="0"/>
              </a:p>
            </p:txBody>
          </p:sp>
        </p:grpSp>
        <p:grpSp>
          <p:nvGrpSpPr>
            <p:cNvPr id="13" name="Group 30">
              <a:extLst>
                <a:ext uri="{FF2B5EF4-FFF2-40B4-BE49-F238E27FC236}">
                  <a16:creationId xmlns="" xmlns:a16="http://schemas.microsoft.com/office/drawing/2014/main" id="{EF6C5BEC-7DC9-49B3-B241-A0A1B6694AB8}"/>
                </a:ext>
              </a:extLst>
            </p:cNvPr>
            <p:cNvGrpSpPr>
              <a:grpSpLocks/>
            </p:cNvGrpSpPr>
            <p:nvPr/>
          </p:nvGrpSpPr>
          <p:grpSpPr bwMode="auto">
            <a:xfrm>
              <a:off x="4950806" y="3500236"/>
              <a:ext cx="510317" cy="584201"/>
              <a:chOff x="3411074" y="3500236"/>
              <a:chExt cx="510317" cy="584201"/>
            </a:xfrm>
          </p:grpSpPr>
          <p:sp>
            <p:nvSpPr>
              <p:cNvPr id="25" name="Freeform 51">
                <a:extLst>
                  <a:ext uri="{FF2B5EF4-FFF2-40B4-BE49-F238E27FC236}">
                    <a16:creationId xmlns="" xmlns:a16="http://schemas.microsoft.com/office/drawing/2014/main" id="{3A02ED02-467C-4D1B-9AE6-21B34295A48D}"/>
                  </a:ext>
                </a:extLst>
              </p:cNvPr>
              <p:cNvSpPr>
                <a:spLocks/>
              </p:cNvSpPr>
              <p:nvPr/>
            </p:nvSpPr>
            <p:spPr bwMode="auto">
              <a:xfrm>
                <a:off x="3413126" y="3500236"/>
                <a:ext cx="508265" cy="292101"/>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a:lstStyle/>
              <a:p>
                <a:pPr>
                  <a:defRPr/>
                </a:pPr>
                <a:endParaRPr lang="en-US" dirty="0"/>
              </a:p>
            </p:txBody>
          </p:sp>
          <p:sp>
            <p:nvSpPr>
              <p:cNvPr id="26" name="Freeform 52">
                <a:extLst>
                  <a:ext uri="{FF2B5EF4-FFF2-40B4-BE49-F238E27FC236}">
                    <a16:creationId xmlns="" xmlns:a16="http://schemas.microsoft.com/office/drawing/2014/main" id="{1FF3D1C5-A48E-421E-991D-6AD599C27511}"/>
                  </a:ext>
                </a:extLst>
              </p:cNvPr>
              <p:cNvSpPr>
                <a:spLocks/>
              </p:cNvSpPr>
              <p:nvPr/>
            </p:nvSpPr>
            <p:spPr bwMode="auto">
              <a:xfrm>
                <a:off x="3411074" y="3792337"/>
                <a:ext cx="508265"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a:lstStyle/>
              <a:p>
                <a:pPr>
                  <a:defRPr/>
                </a:pPr>
                <a:endParaRPr lang="en-US" dirty="0"/>
              </a:p>
            </p:txBody>
          </p:sp>
        </p:grpSp>
        <p:grpSp>
          <p:nvGrpSpPr>
            <p:cNvPr id="14" name="Group 31">
              <a:extLst>
                <a:ext uri="{FF2B5EF4-FFF2-40B4-BE49-F238E27FC236}">
                  <a16:creationId xmlns="" xmlns:a16="http://schemas.microsoft.com/office/drawing/2014/main" id="{77EB188A-8089-4AF0-A54E-3961BF5EBDF7}"/>
                </a:ext>
              </a:extLst>
            </p:cNvPr>
            <p:cNvGrpSpPr>
              <a:grpSpLocks/>
            </p:cNvGrpSpPr>
            <p:nvPr/>
          </p:nvGrpSpPr>
          <p:grpSpPr bwMode="auto">
            <a:xfrm>
              <a:off x="5461120" y="2331836"/>
              <a:ext cx="508265" cy="584200"/>
              <a:chOff x="3921388" y="2331833"/>
              <a:chExt cx="508264" cy="584200"/>
            </a:xfrm>
          </p:grpSpPr>
          <p:sp>
            <p:nvSpPr>
              <p:cNvPr id="23" name="Freeform 55">
                <a:extLst>
                  <a:ext uri="{FF2B5EF4-FFF2-40B4-BE49-F238E27FC236}">
                    <a16:creationId xmlns="" xmlns:a16="http://schemas.microsoft.com/office/drawing/2014/main" id="{19856971-4598-42EC-83C8-6EDD9D22B7EF}"/>
                  </a:ext>
                </a:extLst>
              </p:cNvPr>
              <p:cNvSpPr>
                <a:spLocks/>
              </p:cNvSpPr>
              <p:nvPr/>
            </p:nvSpPr>
            <p:spPr bwMode="auto">
              <a:xfrm>
                <a:off x="3921389" y="2331833"/>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a:lstStyle/>
              <a:p>
                <a:pPr>
                  <a:defRPr/>
                </a:pPr>
                <a:endParaRPr lang="en-US" dirty="0"/>
              </a:p>
            </p:txBody>
          </p:sp>
          <p:sp>
            <p:nvSpPr>
              <p:cNvPr id="24" name="Freeform 56">
                <a:extLst>
                  <a:ext uri="{FF2B5EF4-FFF2-40B4-BE49-F238E27FC236}">
                    <a16:creationId xmlns="" xmlns:a16="http://schemas.microsoft.com/office/drawing/2014/main" id="{124A81F9-7D0A-49A9-9734-01336B1DF3FF}"/>
                  </a:ext>
                </a:extLst>
              </p:cNvPr>
              <p:cNvSpPr>
                <a:spLocks/>
              </p:cNvSpPr>
              <p:nvPr/>
            </p:nvSpPr>
            <p:spPr bwMode="auto">
              <a:xfrm>
                <a:off x="3921388" y="2623933"/>
                <a:ext cx="508263"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a:lstStyle/>
              <a:p>
                <a:pPr>
                  <a:defRPr/>
                </a:pPr>
                <a:endParaRPr lang="en-US" dirty="0"/>
              </a:p>
            </p:txBody>
          </p:sp>
        </p:grpSp>
        <p:grpSp>
          <p:nvGrpSpPr>
            <p:cNvPr id="15" name="Group 32">
              <a:extLst>
                <a:ext uri="{FF2B5EF4-FFF2-40B4-BE49-F238E27FC236}">
                  <a16:creationId xmlns="" xmlns:a16="http://schemas.microsoft.com/office/drawing/2014/main" id="{4ADE389E-0873-47CD-AD53-81079473F7AD}"/>
                </a:ext>
              </a:extLst>
            </p:cNvPr>
            <p:cNvGrpSpPr>
              <a:grpSpLocks/>
            </p:cNvGrpSpPr>
            <p:nvPr/>
          </p:nvGrpSpPr>
          <p:grpSpPr bwMode="auto">
            <a:xfrm>
              <a:off x="4952856" y="2623936"/>
              <a:ext cx="1016531" cy="584200"/>
              <a:chOff x="3413124" y="2623936"/>
              <a:chExt cx="1016531" cy="584200"/>
            </a:xfrm>
          </p:grpSpPr>
          <p:sp>
            <p:nvSpPr>
              <p:cNvPr id="19" name="Freeform 58">
                <a:extLst>
                  <a:ext uri="{FF2B5EF4-FFF2-40B4-BE49-F238E27FC236}">
                    <a16:creationId xmlns="" xmlns:a16="http://schemas.microsoft.com/office/drawing/2014/main" id="{80464BFD-3A9E-4031-AEB4-5763FD2C2125}"/>
                  </a:ext>
                </a:extLst>
              </p:cNvPr>
              <p:cNvSpPr>
                <a:spLocks/>
              </p:cNvSpPr>
              <p:nvPr/>
            </p:nvSpPr>
            <p:spPr bwMode="auto">
              <a:xfrm>
                <a:off x="3413124" y="2623936"/>
                <a:ext cx="508265"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a:lstStyle/>
              <a:p>
                <a:pPr>
                  <a:defRPr/>
                </a:pPr>
                <a:endParaRPr lang="en-US" dirty="0"/>
              </a:p>
            </p:txBody>
          </p:sp>
          <p:sp>
            <p:nvSpPr>
              <p:cNvPr id="20" name="Freeform 59">
                <a:extLst>
                  <a:ext uri="{FF2B5EF4-FFF2-40B4-BE49-F238E27FC236}">
                    <a16:creationId xmlns="" xmlns:a16="http://schemas.microsoft.com/office/drawing/2014/main" id="{1B41659A-245D-47C2-9E65-F39A47F321D0}"/>
                  </a:ext>
                </a:extLst>
              </p:cNvPr>
              <p:cNvSpPr>
                <a:spLocks/>
              </p:cNvSpPr>
              <p:nvPr/>
            </p:nvSpPr>
            <p:spPr bwMode="auto">
              <a:xfrm>
                <a:off x="3921390" y="2916036"/>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a:lstStyle/>
              <a:p>
                <a:pPr>
                  <a:defRPr/>
                </a:pPr>
                <a:endParaRPr lang="en-US" dirty="0"/>
              </a:p>
            </p:txBody>
          </p:sp>
          <p:sp>
            <p:nvSpPr>
              <p:cNvPr id="21" name="Freeform 60">
                <a:extLst>
                  <a:ext uri="{FF2B5EF4-FFF2-40B4-BE49-F238E27FC236}">
                    <a16:creationId xmlns="" xmlns:a16="http://schemas.microsoft.com/office/drawing/2014/main" id="{B0C18AED-6F37-4D4E-A05A-6637171E649F}"/>
                  </a:ext>
                </a:extLst>
              </p:cNvPr>
              <p:cNvSpPr>
                <a:spLocks/>
              </p:cNvSpPr>
              <p:nvPr/>
            </p:nvSpPr>
            <p:spPr bwMode="auto">
              <a:xfrm>
                <a:off x="3413125" y="2916036"/>
                <a:ext cx="508265"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a:lstStyle/>
              <a:p>
                <a:pPr>
                  <a:defRPr/>
                </a:pPr>
                <a:endParaRPr lang="en-US" dirty="0"/>
              </a:p>
            </p:txBody>
          </p:sp>
          <p:sp>
            <p:nvSpPr>
              <p:cNvPr id="22" name="Freeform 62">
                <a:extLst>
                  <a:ext uri="{FF2B5EF4-FFF2-40B4-BE49-F238E27FC236}">
                    <a16:creationId xmlns="" xmlns:a16="http://schemas.microsoft.com/office/drawing/2014/main" id="{FDA4891C-1863-47B2-9C83-169E1BC0EAF6}"/>
                  </a:ext>
                </a:extLst>
              </p:cNvPr>
              <p:cNvSpPr>
                <a:spLocks/>
              </p:cNvSpPr>
              <p:nvPr/>
            </p:nvSpPr>
            <p:spPr bwMode="auto">
              <a:xfrm>
                <a:off x="3921389" y="2623936"/>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a:lstStyle/>
              <a:p>
                <a:pPr>
                  <a:defRPr/>
                </a:pPr>
                <a:endParaRPr lang="en-US" dirty="0"/>
              </a:p>
            </p:txBody>
          </p:sp>
        </p:grpSp>
        <p:grpSp>
          <p:nvGrpSpPr>
            <p:cNvPr id="16" name="Group 33">
              <a:extLst>
                <a:ext uri="{FF2B5EF4-FFF2-40B4-BE49-F238E27FC236}">
                  <a16:creationId xmlns="" xmlns:a16="http://schemas.microsoft.com/office/drawing/2014/main" id="{74B0CF3B-A4DD-45B0-B60F-365C50C6F2B3}"/>
                </a:ext>
              </a:extLst>
            </p:cNvPr>
            <p:cNvGrpSpPr>
              <a:grpSpLocks/>
            </p:cNvGrpSpPr>
            <p:nvPr/>
          </p:nvGrpSpPr>
          <p:grpSpPr bwMode="auto">
            <a:xfrm>
              <a:off x="4952858" y="2331835"/>
              <a:ext cx="1016530" cy="292101"/>
              <a:chOff x="3413120" y="2331834"/>
              <a:chExt cx="1016528" cy="292101"/>
            </a:xfrm>
          </p:grpSpPr>
          <p:sp>
            <p:nvSpPr>
              <p:cNvPr id="17" name="Freeform 65">
                <a:extLst>
                  <a:ext uri="{FF2B5EF4-FFF2-40B4-BE49-F238E27FC236}">
                    <a16:creationId xmlns="" xmlns:a16="http://schemas.microsoft.com/office/drawing/2014/main" id="{5EC274A3-D913-45CD-A598-D025E33FFB4F}"/>
                  </a:ext>
                </a:extLst>
              </p:cNvPr>
              <p:cNvSpPr>
                <a:spLocks/>
              </p:cNvSpPr>
              <p:nvPr/>
            </p:nvSpPr>
            <p:spPr bwMode="auto">
              <a:xfrm>
                <a:off x="3413120" y="2331834"/>
                <a:ext cx="508264" cy="292101"/>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a:lstStyle/>
              <a:p>
                <a:pPr>
                  <a:defRPr/>
                </a:pPr>
                <a:endParaRPr lang="en-US" dirty="0"/>
              </a:p>
            </p:txBody>
          </p:sp>
          <p:sp>
            <p:nvSpPr>
              <p:cNvPr id="18" name="Freeform 66">
                <a:extLst>
                  <a:ext uri="{FF2B5EF4-FFF2-40B4-BE49-F238E27FC236}">
                    <a16:creationId xmlns="" xmlns:a16="http://schemas.microsoft.com/office/drawing/2014/main" id="{E6F1C750-29C3-4D84-8256-7CF1E74403B4}"/>
                  </a:ext>
                </a:extLst>
              </p:cNvPr>
              <p:cNvSpPr>
                <a:spLocks/>
              </p:cNvSpPr>
              <p:nvPr/>
            </p:nvSpPr>
            <p:spPr bwMode="auto">
              <a:xfrm>
                <a:off x="3921384" y="2331834"/>
                <a:ext cx="508264" cy="292101"/>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a:lstStyle/>
              <a:p>
                <a:pPr>
                  <a:defRPr/>
                </a:pPr>
                <a:endParaRPr lang="en-US" dirty="0"/>
              </a:p>
            </p:txBody>
          </p:sp>
        </p:grpSp>
      </p:grpSp>
      <p:pic>
        <p:nvPicPr>
          <p:cNvPr id="37" name="Picture 36">
            <a:extLst>
              <a:ext uri="{FF2B5EF4-FFF2-40B4-BE49-F238E27FC236}">
                <a16:creationId xmlns="" xmlns:a16="http://schemas.microsoft.com/office/drawing/2014/main" id="{B009460C-3C6C-4392-A3EE-2BF458C67A7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829340" y="578950"/>
            <a:ext cx="4528122" cy="818644"/>
          </a:xfrm>
          <a:prstGeom prst="rect">
            <a:avLst/>
          </a:prstGeom>
        </p:spPr>
      </p:pic>
      <p:sp>
        <p:nvSpPr>
          <p:cNvPr id="40" name="Rectangle 39">
            <a:extLst>
              <a:ext uri="{FF2B5EF4-FFF2-40B4-BE49-F238E27FC236}">
                <a16:creationId xmlns="" xmlns:a16="http://schemas.microsoft.com/office/drawing/2014/main" id="{39847171-526C-4DBE-A688-FAC40BC5E880}"/>
              </a:ext>
            </a:extLst>
          </p:cNvPr>
          <p:cNvSpPr/>
          <p:nvPr/>
        </p:nvSpPr>
        <p:spPr>
          <a:xfrm>
            <a:off x="9893298" y="6379554"/>
            <a:ext cx="2037481" cy="307777"/>
          </a:xfrm>
          <a:prstGeom prst="rect">
            <a:avLst/>
          </a:prstGeom>
        </p:spPr>
        <p:txBody>
          <a:bodyPr wrap="none">
            <a:spAutoFit/>
          </a:bodyPr>
          <a:lstStyle/>
          <a:p>
            <a:pPr algn="r"/>
            <a:r>
              <a:rPr lang="en-US" altLang="en-US" sz="1400" b="0" dirty="0">
                <a:solidFill>
                  <a:schemeClr val="tx1"/>
                </a:solidFill>
                <a:latin typeface="Arial" pitchFamily="34" charset="0"/>
                <a:cs typeface="Arial" pitchFamily="34" charset="0"/>
              </a:rPr>
              <a:t>www.bschool.cms.ac.in</a:t>
            </a:r>
          </a:p>
        </p:txBody>
      </p:sp>
      <p:cxnSp>
        <p:nvCxnSpPr>
          <p:cNvPr id="41" name="Straight Connector 40">
            <a:extLst>
              <a:ext uri="{FF2B5EF4-FFF2-40B4-BE49-F238E27FC236}">
                <a16:creationId xmlns="" xmlns:a16="http://schemas.microsoft.com/office/drawing/2014/main" id="{2EFD4E04-8C5D-44C8-9886-072D6E1E06ED}"/>
              </a:ext>
            </a:extLst>
          </p:cNvPr>
          <p:cNvCxnSpPr>
            <a:cxnSpLocks/>
          </p:cNvCxnSpPr>
          <p:nvPr/>
        </p:nvCxnSpPr>
        <p:spPr>
          <a:xfrm>
            <a:off x="0" y="6533443"/>
            <a:ext cx="969745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59581042"/>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2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 xmlns:a16="http://schemas.microsoft.com/office/drawing/2014/main" id="{E6CDE48F-342E-4E4C-88AE-B3850FD58CEC}"/>
              </a:ext>
            </a:extLst>
          </p:cNvPr>
          <p:cNvSpPr/>
          <p:nvPr/>
        </p:nvSpPr>
        <p:spPr>
          <a:xfrm>
            <a:off x="-3" y="-917"/>
            <a:ext cx="12192000" cy="90979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6D1FA3DE-3659-4E69-9225-7AF9435B7C88}"/>
              </a:ext>
            </a:extLst>
          </p:cNvPr>
          <p:cNvSpPr>
            <a:spLocks noGrp="1"/>
          </p:cNvSpPr>
          <p:nvPr>
            <p:ph type="title"/>
          </p:nvPr>
        </p:nvSpPr>
        <p:spPr>
          <a:xfrm>
            <a:off x="838200" y="820017"/>
            <a:ext cx="10515600" cy="870671"/>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820CB1B-C6F2-4B4D-8511-B7C61D4B0E93}"/>
              </a:ext>
            </a:extLst>
          </p:cNvPr>
          <p:cNvSpPr>
            <a:spLocks noGrp="1"/>
          </p:cNvSpPr>
          <p:nvPr>
            <p:ph type="body" idx="1"/>
          </p:nvPr>
        </p:nvSpPr>
        <p:spPr>
          <a:xfrm>
            <a:off x="838200" y="185570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7" name="Group 25">
            <a:extLst>
              <a:ext uri="{FF2B5EF4-FFF2-40B4-BE49-F238E27FC236}">
                <a16:creationId xmlns="" xmlns:a16="http://schemas.microsoft.com/office/drawing/2014/main" id="{A5E0DDA6-938F-4317-A75A-4520BE63FF67}"/>
              </a:ext>
            </a:extLst>
          </p:cNvPr>
          <p:cNvGrpSpPr>
            <a:grpSpLocks/>
          </p:cNvGrpSpPr>
          <p:nvPr/>
        </p:nvGrpSpPr>
        <p:grpSpPr bwMode="auto">
          <a:xfrm rot="5400000">
            <a:off x="10013080" y="-1269131"/>
            <a:ext cx="909791" cy="3448052"/>
            <a:chOff x="4950806" y="2331834"/>
            <a:chExt cx="1018582" cy="1752603"/>
          </a:xfrm>
        </p:grpSpPr>
        <p:grpSp>
          <p:nvGrpSpPr>
            <p:cNvPr id="8" name="Group 26">
              <a:extLst>
                <a:ext uri="{FF2B5EF4-FFF2-40B4-BE49-F238E27FC236}">
                  <a16:creationId xmlns="" xmlns:a16="http://schemas.microsoft.com/office/drawing/2014/main" id="{F800C6A9-8FFC-47A4-9BFD-A17A92DC9FBF}"/>
                </a:ext>
              </a:extLst>
            </p:cNvPr>
            <p:cNvGrpSpPr>
              <a:grpSpLocks/>
            </p:cNvGrpSpPr>
            <p:nvPr/>
          </p:nvGrpSpPr>
          <p:grpSpPr bwMode="auto">
            <a:xfrm>
              <a:off x="4952856" y="3208136"/>
              <a:ext cx="1016531" cy="584200"/>
              <a:chOff x="3413124" y="3208139"/>
              <a:chExt cx="1016531" cy="584200"/>
            </a:xfrm>
          </p:grpSpPr>
          <p:sp>
            <p:nvSpPr>
              <p:cNvPr id="32" name="Freeform 35">
                <a:extLst>
                  <a:ext uri="{FF2B5EF4-FFF2-40B4-BE49-F238E27FC236}">
                    <a16:creationId xmlns="" xmlns:a16="http://schemas.microsoft.com/office/drawing/2014/main" id="{38629567-C582-4218-BC2C-93B1D6840AF7}"/>
                  </a:ext>
                </a:extLst>
              </p:cNvPr>
              <p:cNvSpPr>
                <a:spLocks/>
              </p:cNvSpPr>
              <p:nvPr/>
            </p:nvSpPr>
            <p:spPr bwMode="auto">
              <a:xfrm>
                <a:off x="3921390" y="3500239"/>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a:lstStyle/>
              <a:p>
                <a:pPr>
                  <a:defRPr/>
                </a:pPr>
                <a:endParaRPr lang="en-US" dirty="0"/>
              </a:p>
            </p:txBody>
          </p:sp>
          <p:sp>
            <p:nvSpPr>
              <p:cNvPr id="33" name="Freeform 38">
                <a:extLst>
                  <a:ext uri="{FF2B5EF4-FFF2-40B4-BE49-F238E27FC236}">
                    <a16:creationId xmlns="" xmlns:a16="http://schemas.microsoft.com/office/drawing/2014/main" id="{C9E64523-42E9-4B9F-A8ED-AB64EC3D9970}"/>
                  </a:ext>
                </a:extLst>
              </p:cNvPr>
              <p:cNvSpPr>
                <a:spLocks/>
              </p:cNvSpPr>
              <p:nvPr/>
            </p:nvSpPr>
            <p:spPr bwMode="auto">
              <a:xfrm>
                <a:off x="3921389" y="3208139"/>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a:lstStyle/>
              <a:p>
                <a:pPr>
                  <a:defRPr/>
                </a:pPr>
                <a:endParaRPr lang="en-US" dirty="0"/>
              </a:p>
            </p:txBody>
          </p:sp>
          <p:sp>
            <p:nvSpPr>
              <p:cNvPr id="34" name="Freeform 39">
                <a:extLst>
                  <a:ext uri="{FF2B5EF4-FFF2-40B4-BE49-F238E27FC236}">
                    <a16:creationId xmlns="" xmlns:a16="http://schemas.microsoft.com/office/drawing/2014/main" id="{49F31578-958A-4CC9-A9BD-DAAE67A0E228}"/>
                  </a:ext>
                </a:extLst>
              </p:cNvPr>
              <p:cNvSpPr>
                <a:spLocks/>
              </p:cNvSpPr>
              <p:nvPr/>
            </p:nvSpPr>
            <p:spPr bwMode="auto">
              <a:xfrm>
                <a:off x="3413124" y="3208139"/>
                <a:ext cx="508265"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a:lstStyle/>
              <a:p>
                <a:pPr>
                  <a:defRPr/>
                </a:pPr>
                <a:endParaRPr lang="en-US" dirty="0"/>
              </a:p>
            </p:txBody>
          </p:sp>
          <p:sp>
            <p:nvSpPr>
              <p:cNvPr id="35" name="Freeform 41">
                <a:extLst>
                  <a:ext uri="{FF2B5EF4-FFF2-40B4-BE49-F238E27FC236}">
                    <a16:creationId xmlns="" xmlns:a16="http://schemas.microsoft.com/office/drawing/2014/main" id="{20871FCE-A2BE-4CA3-8AF1-05FC08EC6B45}"/>
                  </a:ext>
                </a:extLst>
              </p:cNvPr>
              <p:cNvSpPr>
                <a:spLocks/>
              </p:cNvSpPr>
              <p:nvPr/>
            </p:nvSpPr>
            <p:spPr bwMode="auto">
              <a:xfrm>
                <a:off x="3413125" y="3500239"/>
                <a:ext cx="508265"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a:lstStyle/>
              <a:p>
                <a:pPr>
                  <a:defRPr/>
                </a:pPr>
                <a:endParaRPr lang="en-US" dirty="0"/>
              </a:p>
            </p:txBody>
          </p:sp>
        </p:grpSp>
        <p:grpSp>
          <p:nvGrpSpPr>
            <p:cNvPr id="9" name="Group 27">
              <a:extLst>
                <a:ext uri="{FF2B5EF4-FFF2-40B4-BE49-F238E27FC236}">
                  <a16:creationId xmlns="" xmlns:a16="http://schemas.microsoft.com/office/drawing/2014/main" id="{5EF45656-F0DF-46E7-B473-488DE3606321}"/>
                </a:ext>
              </a:extLst>
            </p:cNvPr>
            <p:cNvGrpSpPr>
              <a:grpSpLocks/>
            </p:cNvGrpSpPr>
            <p:nvPr/>
          </p:nvGrpSpPr>
          <p:grpSpPr bwMode="auto">
            <a:xfrm>
              <a:off x="4952856" y="2916037"/>
              <a:ext cx="508265" cy="584200"/>
              <a:chOff x="3413123" y="2916034"/>
              <a:chExt cx="508264" cy="584200"/>
            </a:xfrm>
          </p:grpSpPr>
          <p:sp>
            <p:nvSpPr>
              <p:cNvPr id="30" name="Freeform 42">
                <a:extLst>
                  <a:ext uri="{FF2B5EF4-FFF2-40B4-BE49-F238E27FC236}">
                    <a16:creationId xmlns="" xmlns:a16="http://schemas.microsoft.com/office/drawing/2014/main" id="{C01356DC-1E05-496F-914A-B8C4BA758863}"/>
                  </a:ext>
                </a:extLst>
              </p:cNvPr>
              <p:cNvSpPr>
                <a:spLocks/>
              </p:cNvSpPr>
              <p:nvPr/>
            </p:nvSpPr>
            <p:spPr bwMode="auto">
              <a:xfrm>
                <a:off x="3413124" y="2916034"/>
                <a:ext cx="508263"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a:lstStyle/>
              <a:p>
                <a:pPr>
                  <a:defRPr/>
                </a:pPr>
                <a:endParaRPr lang="en-US" dirty="0"/>
              </a:p>
            </p:txBody>
          </p:sp>
          <p:sp>
            <p:nvSpPr>
              <p:cNvPr id="31" name="Freeform 43">
                <a:extLst>
                  <a:ext uri="{FF2B5EF4-FFF2-40B4-BE49-F238E27FC236}">
                    <a16:creationId xmlns="" xmlns:a16="http://schemas.microsoft.com/office/drawing/2014/main" id="{7E8A203B-92C1-4F0D-90A6-05B84D6E29B4}"/>
                  </a:ext>
                </a:extLst>
              </p:cNvPr>
              <p:cNvSpPr>
                <a:spLocks/>
              </p:cNvSpPr>
              <p:nvPr/>
            </p:nvSpPr>
            <p:spPr bwMode="auto">
              <a:xfrm>
                <a:off x="3413123" y="3208134"/>
                <a:ext cx="508263"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a:lstStyle/>
              <a:p>
                <a:pPr>
                  <a:defRPr/>
                </a:pPr>
                <a:endParaRPr lang="en-US" dirty="0"/>
              </a:p>
            </p:txBody>
          </p:sp>
        </p:grpSp>
        <p:grpSp>
          <p:nvGrpSpPr>
            <p:cNvPr id="10" name="Group 28">
              <a:extLst>
                <a:ext uri="{FF2B5EF4-FFF2-40B4-BE49-F238E27FC236}">
                  <a16:creationId xmlns="" xmlns:a16="http://schemas.microsoft.com/office/drawing/2014/main" id="{04734C87-C443-4A2E-948F-19D5A661AA46}"/>
                </a:ext>
              </a:extLst>
            </p:cNvPr>
            <p:cNvGrpSpPr>
              <a:grpSpLocks/>
            </p:cNvGrpSpPr>
            <p:nvPr/>
          </p:nvGrpSpPr>
          <p:grpSpPr bwMode="auto">
            <a:xfrm>
              <a:off x="4952856" y="2331836"/>
              <a:ext cx="508265" cy="584200"/>
              <a:chOff x="3413123" y="2331833"/>
              <a:chExt cx="508264" cy="584200"/>
            </a:xfrm>
          </p:grpSpPr>
          <p:sp>
            <p:nvSpPr>
              <p:cNvPr id="28" name="Freeform 47">
                <a:extLst>
                  <a:ext uri="{FF2B5EF4-FFF2-40B4-BE49-F238E27FC236}">
                    <a16:creationId xmlns="" xmlns:a16="http://schemas.microsoft.com/office/drawing/2014/main" id="{68A2161B-7FF7-4E82-B635-E5E759EC38AC}"/>
                  </a:ext>
                </a:extLst>
              </p:cNvPr>
              <p:cNvSpPr>
                <a:spLocks/>
              </p:cNvSpPr>
              <p:nvPr/>
            </p:nvSpPr>
            <p:spPr bwMode="auto">
              <a:xfrm>
                <a:off x="3413124" y="2331833"/>
                <a:ext cx="508263"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a:lstStyle/>
              <a:p>
                <a:pPr>
                  <a:defRPr/>
                </a:pPr>
                <a:endParaRPr lang="en-US" dirty="0"/>
              </a:p>
            </p:txBody>
          </p:sp>
          <p:sp>
            <p:nvSpPr>
              <p:cNvPr id="29" name="Freeform 48">
                <a:extLst>
                  <a:ext uri="{FF2B5EF4-FFF2-40B4-BE49-F238E27FC236}">
                    <a16:creationId xmlns="" xmlns:a16="http://schemas.microsoft.com/office/drawing/2014/main" id="{AF1DEDE2-A65A-4192-86B3-0995DABD8ABA}"/>
                  </a:ext>
                </a:extLst>
              </p:cNvPr>
              <p:cNvSpPr>
                <a:spLocks/>
              </p:cNvSpPr>
              <p:nvPr/>
            </p:nvSpPr>
            <p:spPr bwMode="auto">
              <a:xfrm>
                <a:off x="3413123" y="2623933"/>
                <a:ext cx="508263"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a:lstStyle/>
              <a:p>
                <a:pPr>
                  <a:defRPr/>
                </a:pPr>
                <a:endParaRPr lang="en-US" dirty="0"/>
              </a:p>
            </p:txBody>
          </p:sp>
        </p:grpSp>
        <p:grpSp>
          <p:nvGrpSpPr>
            <p:cNvPr id="11" name="Group 29">
              <a:extLst>
                <a:ext uri="{FF2B5EF4-FFF2-40B4-BE49-F238E27FC236}">
                  <a16:creationId xmlns="" xmlns:a16="http://schemas.microsoft.com/office/drawing/2014/main" id="{C17F143B-F28E-4EFC-B91A-AB7E08BBD919}"/>
                </a:ext>
              </a:extLst>
            </p:cNvPr>
            <p:cNvGrpSpPr>
              <a:grpSpLocks/>
            </p:cNvGrpSpPr>
            <p:nvPr/>
          </p:nvGrpSpPr>
          <p:grpSpPr bwMode="auto">
            <a:xfrm>
              <a:off x="5461120" y="2916037"/>
              <a:ext cx="508265" cy="584200"/>
              <a:chOff x="3921388" y="2916034"/>
              <a:chExt cx="508264" cy="584200"/>
            </a:xfrm>
          </p:grpSpPr>
          <p:sp>
            <p:nvSpPr>
              <p:cNvPr id="26" name="Freeform 99">
                <a:extLst>
                  <a:ext uri="{FF2B5EF4-FFF2-40B4-BE49-F238E27FC236}">
                    <a16:creationId xmlns="" xmlns:a16="http://schemas.microsoft.com/office/drawing/2014/main" id="{E347BBC1-1AC0-4DF3-93E9-601A5227C3B0}"/>
                  </a:ext>
                </a:extLst>
              </p:cNvPr>
              <p:cNvSpPr>
                <a:spLocks/>
              </p:cNvSpPr>
              <p:nvPr/>
            </p:nvSpPr>
            <p:spPr bwMode="auto">
              <a:xfrm>
                <a:off x="3921388" y="3208134"/>
                <a:ext cx="508263"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a:lstStyle/>
              <a:p>
                <a:pPr>
                  <a:defRPr/>
                </a:pPr>
                <a:endParaRPr lang="en-US" dirty="0"/>
              </a:p>
            </p:txBody>
          </p:sp>
          <p:sp>
            <p:nvSpPr>
              <p:cNvPr id="27" name="Freeform 100">
                <a:extLst>
                  <a:ext uri="{FF2B5EF4-FFF2-40B4-BE49-F238E27FC236}">
                    <a16:creationId xmlns="" xmlns:a16="http://schemas.microsoft.com/office/drawing/2014/main" id="{B5D3FC9F-524E-4DDF-87E0-1C21EA281C74}"/>
                  </a:ext>
                </a:extLst>
              </p:cNvPr>
              <p:cNvSpPr>
                <a:spLocks/>
              </p:cNvSpPr>
              <p:nvPr/>
            </p:nvSpPr>
            <p:spPr bwMode="auto">
              <a:xfrm>
                <a:off x="3921389" y="2916034"/>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a:lstStyle/>
              <a:p>
                <a:pPr>
                  <a:defRPr/>
                </a:pPr>
                <a:endParaRPr lang="en-US" dirty="0"/>
              </a:p>
            </p:txBody>
          </p:sp>
        </p:grpSp>
        <p:grpSp>
          <p:nvGrpSpPr>
            <p:cNvPr id="12" name="Group 30">
              <a:extLst>
                <a:ext uri="{FF2B5EF4-FFF2-40B4-BE49-F238E27FC236}">
                  <a16:creationId xmlns="" xmlns:a16="http://schemas.microsoft.com/office/drawing/2014/main" id="{DA8C57B4-74A4-45C6-8ED4-ABDC40A40C95}"/>
                </a:ext>
              </a:extLst>
            </p:cNvPr>
            <p:cNvGrpSpPr>
              <a:grpSpLocks/>
            </p:cNvGrpSpPr>
            <p:nvPr/>
          </p:nvGrpSpPr>
          <p:grpSpPr bwMode="auto">
            <a:xfrm>
              <a:off x="4950806" y="3500236"/>
              <a:ext cx="510316" cy="584201"/>
              <a:chOff x="3411074" y="3500236"/>
              <a:chExt cx="510316" cy="584201"/>
            </a:xfrm>
          </p:grpSpPr>
          <p:sp>
            <p:nvSpPr>
              <p:cNvPr id="24" name="Freeform 51">
                <a:extLst>
                  <a:ext uri="{FF2B5EF4-FFF2-40B4-BE49-F238E27FC236}">
                    <a16:creationId xmlns="" xmlns:a16="http://schemas.microsoft.com/office/drawing/2014/main" id="{E3DA757A-B365-49DE-92BB-E7333973B43A}"/>
                  </a:ext>
                </a:extLst>
              </p:cNvPr>
              <p:cNvSpPr>
                <a:spLocks/>
              </p:cNvSpPr>
              <p:nvPr/>
            </p:nvSpPr>
            <p:spPr bwMode="auto">
              <a:xfrm>
                <a:off x="3413125" y="3500236"/>
                <a:ext cx="508265" cy="292101"/>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a:lstStyle/>
              <a:p>
                <a:pPr>
                  <a:defRPr/>
                </a:pPr>
                <a:endParaRPr lang="en-US" dirty="0"/>
              </a:p>
            </p:txBody>
          </p:sp>
          <p:sp>
            <p:nvSpPr>
              <p:cNvPr id="25" name="Freeform 52">
                <a:extLst>
                  <a:ext uri="{FF2B5EF4-FFF2-40B4-BE49-F238E27FC236}">
                    <a16:creationId xmlns="" xmlns:a16="http://schemas.microsoft.com/office/drawing/2014/main" id="{4992FD27-F266-4764-B0B1-A33555F5E3B2}"/>
                  </a:ext>
                </a:extLst>
              </p:cNvPr>
              <p:cNvSpPr>
                <a:spLocks/>
              </p:cNvSpPr>
              <p:nvPr/>
            </p:nvSpPr>
            <p:spPr bwMode="auto">
              <a:xfrm>
                <a:off x="3411074" y="3792337"/>
                <a:ext cx="508265"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a:lstStyle/>
              <a:p>
                <a:pPr>
                  <a:defRPr/>
                </a:pPr>
                <a:endParaRPr lang="en-US" dirty="0"/>
              </a:p>
            </p:txBody>
          </p:sp>
        </p:grpSp>
        <p:grpSp>
          <p:nvGrpSpPr>
            <p:cNvPr id="13" name="Group 31">
              <a:extLst>
                <a:ext uri="{FF2B5EF4-FFF2-40B4-BE49-F238E27FC236}">
                  <a16:creationId xmlns="" xmlns:a16="http://schemas.microsoft.com/office/drawing/2014/main" id="{EF5EEF6D-B0F9-4506-8FC1-1C4FAD10DD88}"/>
                </a:ext>
              </a:extLst>
            </p:cNvPr>
            <p:cNvGrpSpPr>
              <a:grpSpLocks/>
            </p:cNvGrpSpPr>
            <p:nvPr/>
          </p:nvGrpSpPr>
          <p:grpSpPr bwMode="auto">
            <a:xfrm>
              <a:off x="5461120" y="2331836"/>
              <a:ext cx="508265" cy="584200"/>
              <a:chOff x="3921388" y="2331833"/>
              <a:chExt cx="508264" cy="584200"/>
            </a:xfrm>
          </p:grpSpPr>
          <p:sp>
            <p:nvSpPr>
              <p:cNvPr id="22" name="Freeform 55">
                <a:extLst>
                  <a:ext uri="{FF2B5EF4-FFF2-40B4-BE49-F238E27FC236}">
                    <a16:creationId xmlns="" xmlns:a16="http://schemas.microsoft.com/office/drawing/2014/main" id="{A814E379-E7C9-4CD7-ACCA-C19724481996}"/>
                  </a:ext>
                </a:extLst>
              </p:cNvPr>
              <p:cNvSpPr>
                <a:spLocks/>
              </p:cNvSpPr>
              <p:nvPr/>
            </p:nvSpPr>
            <p:spPr bwMode="auto">
              <a:xfrm>
                <a:off x="3921389" y="2331833"/>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a:lstStyle/>
              <a:p>
                <a:pPr>
                  <a:defRPr/>
                </a:pPr>
                <a:endParaRPr lang="en-US" dirty="0"/>
              </a:p>
            </p:txBody>
          </p:sp>
          <p:sp>
            <p:nvSpPr>
              <p:cNvPr id="23" name="Freeform 56">
                <a:extLst>
                  <a:ext uri="{FF2B5EF4-FFF2-40B4-BE49-F238E27FC236}">
                    <a16:creationId xmlns="" xmlns:a16="http://schemas.microsoft.com/office/drawing/2014/main" id="{B1CD0366-FB50-4F54-8FA8-B2D5FE033EA7}"/>
                  </a:ext>
                </a:extLst>
              </p:cNvPr>
              <p:cNvSpPr>
                <a:spLocks/>
              </p:cNvSpPr>
              <p:nvPr/>
            </p:nvSpPr>
            <p:spPr bwMode="auto">
              <a:xfrm>
                <a:off x="3921388" y="2623933"/>
                <a:ext cx="508263"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a:lstStyle/>
              <a:p>
                <a:pPr>
                  <a:defRPr/>
                </a:pPr>
                <a:endParaRPr lang="en-US" dirty="0"/>
              </a:p>
            </p:txBody>
          </p:sp>
        </p:grpSp>
        <p:grpSp>
          <p:nvGrpSpPr>
            <p:cNvPr id="14" name="Group 32">
              <a:extLst>
                <a:ext uri="{FF2B5EF4-FFF2-40B4-BE49-F238E27FC236}">
                  <a16:creationId xmlns="" xmlns:a16="http://schemas.microsoft.com/office/drawing/2014/main" id="{F7B19D51-250A-4DB0-B1AA-17E85876928B}"/>
                </a:ext>
              </a:extLst>
            </p:cNvPr>
            <p:cNvGrpSpPr>
              <a:grpSpLocks/>
            </p:cNvGrpSpPr>
            <p:nvPr/>
          </p:nvGrpSpPr>
          <p:grpSpPr bwMode="auto">
            <a:xfrm>
              <a:off x="4952856" y="2623936"/>
              <a:ext cx="1016531" cy="584200"/>
              <a:chOff x="3413124" y="2623936"/>
              <a:chExt cx="1016531" cy="584200"/>
            </a:xfrm>
          </p:grpSpPr>
          <p:sp>
            <p:nvSpPr>
              <p:cNvPr id="18" name="Freeform 58">
                <a:extLst>
                  <a:ext uri="{FF2B5EF4-FFF2-40B4-BE49-F238E27FC236}">
                    <a16:creationId xmlns="" xmlns:a16="http://schemas.microsoft.com/office/drawing/2014/main" id="{93B39AD9-B591-4CA1-9BA8-0CD3C7472A63}"/>
                  </a:ext>
                </a:extLst>
              </p:cNvPr>
              <p:cNvSpPr>
                <a:spLocks/>
              </p:cNvSpPr>
              <p:nvPr/>
            </p:nvSpPr>
            <p:spPr bwMode="auto">
              <a:xfrm>
                <a:off x="3413124" y="2623936"/>
                <a:ext cx="508265"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a:lstStyle/>
              <a:p>
                <a:pPr>
                  <a:defRPr/>
                </a:pPr>
                <a:endParaRPr lang="en-US" dirty="0"/>
              </a:p>
            </p:txBody>
          </p:sp>
          <p:sp>
            <p:nvSpPr>
              <p:cNvPr id="19" name="Freeform 59">
                <a:extLst>
                  <a:ext uri="{FF2B5EF4-FFF2-40B4-BE49-F238E27FC236}">
                    <a16:creationId xmlns="" xmlns:a16="http://schemas.microsoft.com/office/drawing/2014/main" id="{3B378FF7-AFE5-42DF-AA6B-D7A189990136}"/>
                  </a:ext>
                </a:extLst>
              </p:cNvPr>
              <p:cNvSpPr>
                <a:spLocks/>
              </p:cNvSpPr>
              <p:nvPr/>
            </p:nvSpPr>
            <p:spPr bwMode="auto">
              <a:xfrm>
                <a:off x="3921390" y="2916036"/>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a:lstStyle/>
              <a:p>
                <a:pPr>
                  <a:defRPr/>
                </a:pPr>
                <a:endParaRPr lang="en-US" dirty="0"/>
              </a:p>
            </p:txBody>
          </p:sp>
          <p:sp>
            <p:nvSpPr>
              <p:cNvPr id="20" name="Freeform 60">
                <a:extLst>
                  <a:ext uri="{FF2B5EF4-FFF2-40B4-BE49-F238E27FC236}">
                    <a16:creationId xmlns="" xmlns:a16="http://schemas.microsoft.com/office/drawing/2014/main" id="{E0D2129D-CAC8-4FF1-B8DC-6A2BFAEA1053}"/>
                  </a:ext>
                </a:extLst>
              </p:cNvPr>
              <p:cNvSpPr>
                <a:spLocks/>
              </p:cNvSpPr>
              <p:nvPr/>
            </p:nvSpPr>
            <p:spPr bwMode="auto">
              <a:xfrm>
                <a:off x="3413125" y="2916036"/>
                <a:ext cx="508265"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a:lstStyle/>
              <a:p>
                <a:pPr>
                  <a:defRPr/>
                </a:pPr>
                <a:endParaRPr lang="en-US" dirty="0"/>
              </a:p>
            </p:txBody>
          </p:sp>
          <p:sp>
            <p:nvSpPr>
              <p:cNvPr id="21" name="Freeform 62">
                <a:extLst>
                  <a:ext uri="{FF2B5EF4-FFF2-40B4-BE49-F238E27FC236}">
                    <a16:creationId xmlns="" xmlns:a16="http://schemas.microsoft.com/office/drawing/2014/main" id="{8B99C2ED-7A13-49A8-89F3-FDD0B5E27AE7}"/>
                  </a:ext>
                </a:extLst>
              </p:cNvPr>
              <p:cNvSpPr>
                <a:spLocks/>
              </p:cNvSpPr>
              <p:nvPr/>
            </p:nvSpPr>
            <p:spPr bwMode="auto">
              <a:xfrm>
                <a:off x="3921389" y="2623936"/>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a:lstStyle/>
              <a:p>
                <a:pPr>
                  <a:defRPr/>
                </a:pPr>
                <a:endParaRPr lang="en-US" dirty="0"/>
              </a:p>
            </p:txBody>
          </p:sp>
        </p:grpSp>
        <p:grpSp>
          <p:nvGrpSpPr>
            <p:cNvPr id="15" name="Group 33">
              <a:extLst>
                <a:ext uri="{FF2B5EF4-FFF2-40B4-BE49-F238E27FC236}">
                  <a16:creationId xmlns="" xmlns:a16="http://schemas.microsoft.com/office/drawing/2014/main" id="{31C23A81-6025-416E-9866-C2E8FC0FA95A}"/>
                </a:ext>
              </a:extLst>
            </p:cNvPr>
            <p:cNvGrpSpPr>
              <a:grpSpLocks/>
            </p:cNvGrpSpPr>
            <p:nvPr/>
          </p:nvGrpSpPr>
          <p:grpSpPr bwMode="auto">
            <a:xfrm>
              <a:off x="4952857" y="2331834"/>
              <a:ext cx="1016531" cy="292102"/>
              <a:chOff x="3413119" y="2331833"/>
              <a:chExt cx="1016529" cy="292102"/>
            </a:xfrm>
          </p:grpSpPr>
          <p:sp>
            <p:nvSpPr>
              <p:cNvPr id="16" name="Freeform 65">
                <a:extLst>
                  <a:ext uri="{FF2B5EF4-FFF2-40B4-BE49-F238E27FC236}">
                    <a16:creationId xmlns="" xmlns:a16="http://schemas.microsoft.com/office/drawing/2014/main" id="{CF564C0E-2DAB-488A-8D21-8042A950A2B9}"/>
                  </a:ext>
                </a:extLst>
              </p:cNvPr>
              <p:cNvSpPr>
                <a:spLocks/>
              </p:cNvSpPr>
              <p:nvPr/>
            </p:nvSpPr>
            <p:spPr bwMode="auto">
              <a:xfrm>
                <a:off x="3413119" y="2331833"/>
                <a:ext cx="508264" cy="292101"/>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a:lstStyle/>
              <a:p>
                <a:pPr>
                  <a:defRPr/>
                </a:pPr>
                <a:endParaRPr lang="en-US" dirty="0"/>
              </a:p>
            </p:txBody>
          </p:sp>
          <p:sp>
            <p:nvSpPr>
              <p:cNvPr id="17" name="Freeform 66">
                <a:extLst>
                  <a:ext uri="{FF2B5EF4-FFF2-40B4-BE49-F238E27FC236}">
                    <a16:creationId xmlns="" xmlns:a16="http://schemas.microsoft.com/office/drawing/2014/main" id="{23053CE6-1C68-494B-B888-4CC8D7D02F61}"/>
                  </a:ext>
                </a:extLst>
              </p:cNvPr>
              <p:cNvSpPr>
                <a:spLocks/>
              </p:cNvSpPr>
              <p:nvPr/>
            </p:nvSpPr>
            <p:spPr bwMode="auto">
              <a:xfrm>
                <a:off x="3921384" y="2331834"/>
                <a:ext cx="508264" cy="292101"/>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a:lstStyle/>
              <a:p>
                <a:pPr>
                  <a:defRPr/>
                </a:pPr>
                <a:endParaRPr lang="en-US" dirty="0"/>
              </a:p>
            </p:txBody>
          </p:sp>
        </p:grpSp>
      </p:grpSp>
      <p:pic>
        <p:nvPicPr>
          <p:cNvPr id="37" name="Picture 36">
            <a:extLst>
              <a:ext uri="{FF2B5EF4-FFF2-40B4-BE49-F238E27FC236}">
                <a16:creationId xmlns="" xmlns:a16="http://schemas.microsoft.com/office/drawing/2014/main" id="{215C1387-3066-484D-B7FE-445919F0C3D9}"/>
              </a:ext>
            </a:extLst>
          </p:cNvPr>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459584" y="226989"/>
            <a:ext cx="2528886" cy="457200"/>
          </a:xfrm>
          <a:prstGeom prst="rect">
            <a:avLst/>
          </a:prstGeom>
        </p:spPr>
      </p:pic>
      <p:sp>
        <p:nvSpPr>
          <p:cNvPr id="38" name="Rectangle 37">
            <a:extLst>
              <a:ext uri="{FF2B5EF4-FFF2-40B4-BE49-F238E27FC236}">
                <a16:creationId xmlns="" xmlns:a16="http://schemas.microsoft.com/office/drawing/2014/main" id="{625F44D7-BB55-4AF9-9B82-1978BA275108}"/>
              </a:ext>
            </a:extLst>
          </p:cNvPr>
          <p:cNvSpPr/>
          <p:nvPr/>
        </p:nvSpPr>
        <p:spPr>
          <a:xfrm>
            <a:off x="9893298" y="6379554"/>
            <a:ext cx="2037481" cy="307777"/>
          </a:xfrm>
          <a:prstGeom prst="rect">
            <a:avLst/>
          </a:prstGeom>
        </p:spPr>
        <p:txBody>
          <a:bodyPr wrap="none">
            <a:spAutoFit/>
          </a:bodyPr>
          <a:lstStyle/>
          <a:p>
            <a:pPr algn="r"/>
            <a:r>
              <a:rPr lang="en-US" altLang="en-US" sz="1400" b="0" dirty="0">
                <a:solidFill>
                  <a:schemeClr val="tx1"/>
                </a:solidFill>
                <a:latin typeface="Arial" pitchFamily="34" charset="0"/>
                <a:cs typeface="Arial" pitchFamily="34" charset="0"/>
              </a:rPr>
              <a:t>www.bschool.cms.ac.in</a:t>
            </a:r>
          </a:p>
        </p:txBody>
      </p:sp>
      <p:cxnSp>
        <p:nvCxnSpPr>
          <p:cNvPr id="40" name="Straight Connector 39">
            <a:extLst>
              <a:ext uri="{FF2B5EF4-FFF2-40B4-BE49-F238E27FC236}">
                <a16:creationId xmlns="" xmlns:a16="http://schemas.microsoft.com/office/drawing/2014/main" id="{D0D507F3-AF56-43DF-90CB-D50BEA746D9C}"/>
              </a:ext>
            </a:extLst>
          </p:cNvPr>
          <p:cNvCxnSpPr>
            <a:cxnSpLocks/>
          </p:cNvCxnSpPr>
          <p:nvPr/>
        </p:nvCxnSpPr>
        <p:spPr>
          <a:xfrm>
            <a:off x="1724027" y="6533443"/>
            <a:ext cx="79734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 xmlns:a16="http://schemas.microsoft.com/office/drawing/2014/main" id="{6BBA4F60-B9EE-4A1C-B509-FE85C0E63076}"/>
              </a:ext>
            </a:extLst>
          </p:cNvPr>
          <p:cNvSpPr>
            <a:spLocks noGrp="1"/>
          </p:cNvSpPr>
          <p:nvPr>
            <p:ph type="sldNum" sz="quarter" idx="4"/>
          </p:nvPr>
        </p:nvSpPr>
        <p:spPr>
          <a:xfrm>
            <a:off x="11230559" y="253872"/>
            <a:ext cx="574677" cy="365125"/>
          </a:xfrm>
          <a:prstGeom prst="rect">
            <a:avLst/>
          </a:prstGeom>
        </p:spPr>
        <p:txBody>
          <a:bodyPr vert="horz" lIns="91440" tIns="45720" rIns="91440" bIns="45720" rtlCol="0" anchor="ctr"/>
          <a:lstStyle>
            <a:lvl1pPr algn="r">
              <a:defRPr sz="1800">
                <a:solidFill>
                  <a:schemeClr val="tx1"/>
                </a:solidFill>
              </a:defRPr>
            </a:lvl1pPr>
          </a:lstStyle>
          <a:p>
            <a:fld id="{6EDF88E6-2955-4FEA-A59A-5F95B90AE2D5}" type="slidenum">
              <a:rPr lang="en-GB" smtClean="0"/>
              <a:pPr/>
              <a:t>‹#›</a:t>
            </a:fld>
            <a:endParaRPr lang="en-GB" dirty="0"/>
          </a:p>
        </p:txBody>
      </p:sp>
      <p:sp>
        <p:nvSpPr>
          <p:cNvPr id="39" name="Date Placeholder 38">
            <a:extLst>
              <a:ext uri="{FF2B5EF4-FFF2-40B4-BE49-F238E27FC236}">
                <a16:creationId xmlns="" xmlns:a16="http://schemas.microsoft.com/office/drawing/2014/main" id="{22A78C33-B662-41C4-B662-5EC9840CEA75}"/>
              </a:ext>
            </a:extLst>
          </p:cNvPr>
          <p:cNvSpPr>
            <a:spLocks noGrp="1"/>
          </p:cNvSpPr>
          <p:nvPr>
            <p:ph type="dt" sz="half" idx="2"/>
          </p:nvPr>
        </p:nvSpPr>
        <p:spPr>
          <a:xfrm>
            <a:off x="341541" y="6282617"/>
            <a:ext cx="1186641" cy="501649"/>
          </a:xfrm>
          <a:prstGeom prst="rect">
            <a:avLst/>
          </a:prstGeom>
        </p:spPr>
        <p:txBody>
          <a:bodyPr vert="horz" lIns="91440" tIns="45720" rIns="91440" bIns="45720" rtlCol="0" anchor="ctr"/>
          <a:lstStyle>
            <a:lvl1pPr algn="l">
              <a:defRPr sz="1400">
                <a:solidFill>
                  <a:schemeClr val="tx1"/>
                </a:solidFill>
                <a:latin typeface="Arial" panose="020B0604020202020204" pitchFamily="34" charset="0"/>
                <a:cs typeface="Arial" panose="020B0604020202020204" pitchFamily="34" charset="0"/>
              </a:defRPr>
            </a:lvl1p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14241469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2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49CF4B0-D443-4438-A68F-3E836DB872BB}"/>
              </a:ext>
            </a:extLst>
          </p:cNvPr>
          <p:cNvSpPr/>
          <p:nvPr/>
        </p:nvSpPr>
        <p:spPr>
          <a:xfrm>
            <a:off x="-2599" y="0"/>
            <a:ext cx="12192000" cy="197654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25">
            <a:extLst>
              <a:ext uri="{FF2B5EF4-FFF2-40B4-BE49-F238E27FC236}">
                <a16:creationId xmlns="" xmlns:a16="http://schemas.microsoft.com/office/drawing/2014/main" id="{55B723A1-CA8B-4081-9425-B90B08F0A01B}"/>
              </a:ext>
            </a:extLst>
          </p:cNvPr>
          <p:cNvGrpSpPr>
            <a:grpSpLocks/>
          </p:cNvGrpSpPr>
          <p:nvPr/>
        </p:nvGrpSpPr>
        <p:grpSpPr bwMode="auto">
          <a:xfrm rot="5400000">
            <a:off x="10088231" y="-1306932"/>
            <a:ext cx="796837" cy="3410702"/>
            <a:chOff x="4950806" y="2331835"/>
            <a:chExt cx="1018582" cy="1752602"/>
          </a:xfrm>
        </p:grpSpPr>
        <p:grpSp>
          <p:nvGrpSpPr>
            <p:cNvPr id="9" name="Group 26">
              <a:extLst>
                <a:ext uri="{FF2B5EF4-FFF2-40B4-BE49-F238E27FC236}">
                  <a16:creationId xmlns="" xmlns:a16="http://schemas.microsoft.com/office/drawing/2014/main" id="{97D9330B-9EE9-4810-8F0D-C26C412C640C}"/>
                </a:ext>
              </a:extLst>
            </p:cNvPr>
            <p:cNvGrpSpPr>
              <a:grpSpLocks/>
            </p:cNvGrpSpPr>
            <p:nvPr/>
          </p:nvGrpSpPr>
          <p:grpSpPr bwMode="auto">
            <a:xfrm>
              <a:off x="4952856" y="3208136"/>
              <a:ext cx="1016531" cy="584200"/>
              <a:chOff x="3413124" y="3208139"/>
              <a:chExt cx="1016531" cy="584200"/>
            </a:xfrm>
          </p:grpSpPr>
          <p:sp>
            <p:nvSpPr>
              <p:cNvPr id="33" name="Freeform 35">
                <a:extLst>
                  <a:ext uri="{FF2B5EF4-FFF2-40B4-BE49-F238E27FC236}">
                    <a16:creationId xmlns="" xmlns:a16="http://schemas.microsoft.com/office/drawing/2014/main" id="{D4B488E6-F687-409E-833D-39B4C3954B54}"/>
                  </a:ext>
                </a:extLst>
              </p:cNvPr>
              <p:cNvSpPr>
                <a:spLocks/>
              </p:cNvSpPr>
              <p:nvPr/>
            </p:nvSpPr>
            <p:spPr bwMode="auto">
              <a:xfrm>
                <a:off x="3921390" y="3500239"/>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a:lstStyle/>
              <a:p>
                <a:pPr>
                  <a:defRPr/>
                </a:pPr>
                <a:endParaRPr lang="en-US" dirty="0"/>
              </a:p>
            </p:txBody>
          </p:sp>
          <p:sp>
            <p:nvSpPr>
              <p:cNvPr id="34" name="Freeform 38">
                <a:extLst>
                  <a:ext uri="{FF2B5EF4-FFF2-40B4-BE49-F238E27FC236}">
                    <a16:creationId xmlns="" xmlns:a16="http://schemas.microsoft.com/office/drawing/2014/main" id="{586690FA-5973-4BF2-9273-9A29E0F7E587}"/>
                  </a:ext>
                </a:extLst>
              </p:cNvPr>
              <p:cNvSpPr>
                <a:spLocks/>
              </p:cNvSpPr>
              <p:nvPr/>
            </p:nvSpPr>
            <p:spPr bwMode="auto">
              <a:xfrm>
                <a:off x="3921389" y="3208139"/>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a:lstStyle/>
              <a:p>
                <a:pPr>
                  <a:defRPr/>
                </a:pPr>
                <a:endParaRPr lang="en-US" dirty="0"/>
              </a:p>
            </p:txBody>
          </p:sp>
          <p:sp>
            <p:nvSpPr>
              <p:cNvPr id="35" name="Freeform 39">
                <a:extLst>
                  <a:ext uri="{FF2B5EF4-FFF2-40B4-BE49-F238E27FC236}">
                    <a16:creationId xmlns="" xmlns:a16="http://schemas.microsoft.com/office/drawing/2014/main" id="{8A89DE8D-08A6-4181-A1F9-09BB9EAD53B7}"/>
                  </a:ext>
                </a:extLst>
              </p:cNvPr>
              <p:cNvSpPr>
                <a:spLocks/>
              </p:cNvSpPr>
              <p:nvPr/>
            </p:nvSpPr>
            <p:spPr bwMode="auto">
              <a:xfrm>
                <a:off x="3413124" y="3208139"/>
                <a:ext cx="508265"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a:lstStyle/>
              <a:p>
                <a:pPr>
                  <a:defRPr/>
                </a:pPr>
                <a:endParaRPr lang="en-US" dirty="0"/>
              </a:p>
            </p:txBody>
          </p:sp>
          <p:sp>
            <p:nvSpPr>
              <p:cNvPr id="36" name="Freeform 41">
                <a:extLst>
                  <a:ext uri="{FF2B5EF4-FFF2-40B4-BE49-F238E27FC236}">
                    <a16:creationId xmlns="" xmlns:a16="http://schemas.microsoft.com/office/drawing/2014/main" id="{02644063-726A-4C25-BD92-E2F0480BBD1A}"/>
                  </a:ext>
                </a:extLst>
              </p:cNvPr>
              <p:cNvSpPr>
                <a:spLocks/>
              </p:cNvSpPr>
              <p:nvPr/>
            </p:nvSpPr>
            <p:spPr bwMode="auto">
              <a:xfrm>
                <a:off x="3413125" y="3500239"/>
                <a:ext cx="508265"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a:lstStyle/>
              <a:p>
                <a:pPr>
                  <a:defRPr/>
                </a:pPr>
                <a:endParaRPr lang="en-US" dirty="0"/>
              </a:p>
            </p:txBody>
          </p:sp>
        </p:grpSp>
        <p:grpSp>
          <p:nvGrpSpPr>
            <p:cNvPr id="10" name="Group 27">
              <a:extLst>
                <a:ext uri="{FF2B5EF4-FFF2-40B4-BE49-F238E27FC236}">
                  <a16:creationId xmlns="" xmlns:a16="http://schemas.microsoft.com/office/drawing/2014/main" id="{2695EB3F-E393-485E-983E-599D5828EA61}"/>
                </a:ext>
              </a:extLst>
            </p:cNvPr>
            <p:cNvGrpSpPr>
              <a:grpSpLocks/>
            </p:cNvGrpSpPr>
            <p:nvPr/>
          </p:nvGrpSpPr>
          <p:grpSpPr bwMode="auto">
            <a:xfrm>
              <a:off x="4952856" y="2916037"/>
              <a:ext cx="508265" cy="584200"/>
              <a:chOff x="3413123" y="2916034"/>
              <a:chExt cx="508264" cy="584200"/>
            </a:xfrm>
          </p:grpSpPr>
          <p:sp>
            <p:nvSpPr>
              <p:cNvPr id="31" name="Freeform 42">
                <a:extLst>
                  <a:ext uri="{FF2B5EF4-FFF2-40B4-BE49-F238E27FC236}">
                    <a16:creationId xmlns="" xmlns:a16="http://schemas.microsoft.com/office/drawing/2014/main" id="{398EFD6F-C251-4671-BAA3-EF5CD9A2F7E2}"/>
                  </a:ext>
                </a:extLst>
              </p:cNvPr>
              <p:cNvSpPr>
                <a:spLocks/>
              </p:cNvSpPr>
              <p:nvPr/>
            </p:nvSpPr>
            <p:spPr bwMode="auto">
              <a:xfrm>
                <a:off x="3413124" y="2916034"/>
                <a:ext cx="508263"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a:lstStyle/>
              <a:p>
                <a:pPr>
                  <a:defRPr/>
                </a:pPr>
                <a:endParaRPr lang="en-US" dirty="0"/>
              </a:p>
            </p:txBody>
          </p:sp>
          <p:sp>
            <p:nvSpPr>
              <p:cNvPr id="32" name="Freeform 43">
                <a:extLst>
                  <a:ext uri="{FF2B5EF4-FFF2-40B4-BE49-F238E27FC236}">
                    <a16:creationId xmlns="" xmlns:a16="http://schemas.microsoft.com/office/drawing/2014/main" id="{30B2B554-E0BC-4C89-8FBB-FE83365898ED}"/>
                  </a:ext>
                </a:extLst>
              </p:cNvPr>
              <p:cNvSpPr>
                <a:spLocks/>
              </p:cNvSpPr>
              <p:nvPr/>
            </p:nvSpPr>
            <p:spPr bwMode="auto">
              <a:xfrm>
                <a:off x="3413123" y="3208134"/>
                <a:ext cx="508263"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a:lstStyle/>
              <a:p>
                <a:pPr>
                  <a:defRPr/>
                </a:pPr>
                <a:endParaRPr lang="en-US" dirty="0"/>
              </a:p>
            </p:txBody>
          </p:sp>
        </p:grpSp>
        <p:grpSp>
          <p:nvGrpSpPr>
            <p:cNvPr id="11" name="Group 28">
              <a:extLst>
                <a:ext uri="{FF2B5EF4-FFF2-40B4-BE49-F238E27FC236}">
                  <a16:creationId xmlns="" xmlns:a16="http://schemas.microsoft.com/office/drawing/2014/main" id="{B4AAFA94-D40A-4C56-B941-D50002ECAA4D}"/>
                </a:ext>
              </a:extLst>
            </p:cNvPr>
            <p:cNvGrpSpPr>
              <a:grpSpLocks/>
            </p:cNvGrpSpPr>
            <p:nvPr/>
          </p:nvGrpSpPr>
          <p:grpSpPr bwMode="auto">
            <a:xfrm>
              <a:off x="4952856" y="2331836"/>
              <a:ext cx="508265" cy="584200"/>
              <a:chOff x="3413123" y="2331833"/>
              <a:chExt cx="508264" cy="584200"/>
            </a:xfrm>
          </p:grpSpPr>
          <p:sp>
            <p:nvSpPr>
              <p:cNvPr id="29" name="Freeform 47">
                <a:extLst>
                  <a:ext uri="{FF2B5EF4-FFF2-40B4-BE49-F238E27FC236}">
                    <a16:creationId xmlns="" xmlns:a16="http://schemas.microsoft.com/office/drawing/2014/main" id="{1398D603-A710-4E2C-8143-0B85E0D82C64}"/>
                  </a:ext>
                </a:extLst>
              </p:cNvPr>
              <p:cNvSpPr>
                <a:spLocks/>
              </p:cNvSpPr>
              <p:nvPr/>
            </p:nvSpPr>
            <p:spPr bwMode="auto">
              <a:xfrm>
                <a:off x="3413124" y="2331833"/>
                <a:ext cx="508263"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a:lstStyle/>
              <a:p>
                <a:pPr>
                  <a:defRPr/>
                </a:pPr>
                <a:endParaRPr lang="en-US" dirty="0"/>
              </a:p>
            </p:txBody>
          </p:sp>
          <p:sp>
            <p:nvSpPr>
              <p:cNvPr id="30" name="Freeform 48">
                <a:extLst>
                  <a:ext uri="{FF2B5EF4-FFF2-40B4-BE49-F238E27FC236}">
                    <a16:creationId xmlns="" xmlns:a16="http://schemas.microsoft.com/office/drawing/2014/main" id="{8DFB097F-B98E-425E-A48F-D172D6846431}"/>
                  </a:ext>
                </a:extLst>
              </p:cNvPr>
              <p:cNvSpPr>
                <a:spLocks/>
              </p:cNvSpPr>
              <p:nvPr/>
            </p:nvSpPr>
            <p:spPr bwMode="auto">
              <a:xfrm>
                <a:off x="3413123" y="2623933"/>
                <a:ext cx="508263"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a:lstStyle/>
              <a:p>
                <a:pPr>
                  <a:defRPr/>
                </a:pPr>
                <a:endParaRPr lang="en-US" dirty="0"/>
              </a:p>
            </p:txBody>
          </p:sp>
        </p:grpSp>
        <p:grpSp>
          <p:nvGrpSpPr>
            <p:cNvPr id="12" name="Group 29">
              <a:extLst>
                <a:ext uri="{FF2B5EF4-FFF2-40B4-BE49-F238E27FC236}">
                  <a16:creationId xmlns="" xmlns:a16="http://schemas.microsoft.com/office/drawing/2014/main" id="{054C9F60-086F-4821-999F-9CAC1D707C72}"/>
                </a:ext>
              </a:extLst>
            </p:cNvPr>
            <p:cNvGrpSpPr>
              <a:grpSpLocks/>
            </p:cNvGrpSpPr>
            <p:nvPr/>
          </p:nvGrpSpPr>
          <p:grpSpPr bwMode="auto">
            <a:xfrm>
              <a:off x="5461120" y="2916037"/>
              <a:ext cx="508265" cy="584200"/>
              <a:chOff x="3921388" y="2916034"/>
              <a:chExt cx="508264" cy="584200"/>
            </a:xfrm>
          </p:grpSpPr>
          <p:sp>
            <p:nvSpPr>
              <p:cNvPr id="27" name="Freeform 99">
                <a:extLst>
                  <a:ext uri="{FF2B5EF4-FFF2-40B4-BE49-F238E27FC236}">
                    <a16:creationId xmlns="" xmlns:a16="http://schemas.microsoft.com/office/drawing/2014/main" id="{1F5D33B8-5295-482A-9611-C86DD885EC40}"/>
                  </a:ext>
                </a:extLst>
              </p:cNvPr>
              <p:cNvSpPr>
                <a:spLocks/>
              </p:cNvSpPr>
              <p:nvPr/>
            </p:nvSpPr>
            <p:spPr bwMode="auto">
              <a:xfrm>
                <a:off x="3921388" y="3208134"/>
                <a:ext cx="508263"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a:lstStyle/>
              <a:p>
                <a:pPr>
                  <a:defRPr/>
                </a:pPr>
                <a:endParaRPr lang="en-US" dirty="0"/>
              </a:p>
            </p:txBody>
          </p:sp>
          <p:sp>
            <p:nvSpPr>
              <p:cNvPr id="28" name="Freeform 100">
                <a:extLst>
                  <a:ext uri="{FF2B5EF4-FFF2-40B4-BE49-F238E27FC236}">
                    <a16:creationId xmlns="" xmlns:a16="http://schemas.microsoft.com/office/drawing/2014/main" id="{83BF4DCA-093B-41EC-BB45-C76BCA56E727}"/>
                  </a:ext>
                </a:extLst>
              </p:cNvPr>
              <p:cNvSpPr>
                <a:spLocks/>
              </p:cNvSpPr>
              <p:nvPr/>
            </p:nvSpPr>
            <p:spPr bwMode="auto">
              <a:xfrm>
                <a:off x="3921389" y="2916034"/>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a:lstStyle/>
              <a:p>
                <a:pPr>
                  <a:defRPr/>
                </a:pPr>
                <a:endParaRPr lang="en-US" dirty="0"/>
              </a:p>
            </p:txBody>
          </p:sp>
        </p:grpSp>
        <p:grpSp>
          <p:nvGrpSpPr>
            <p:cNvPr id="13" name="Group 30">
              <a:extLst>
                <a:ext uri="{FF2B5EF4-FFF2-40B4-BE49-F238E27FC236}">
                  <a16:creationId xmlns="" xmlns:a16="http://schemas.microsoft.com/office/drawing/2014/main" id="{EF6C5BEC-7DC9-49B3-B241-A0A1B6694AB8}"/>
                </a:ext>
              </a:extLst>
            </p:cNvPr>
            <p:cNvGrpSpPr>
              <a:grpSpLocks/>
            </p:cNvGrpSpPr>
            <p:nvPr/>
          </p:nvGrpSpPr>
          <p:grpSpPr bwMode="auto">
            <a:xfrm>
              <a:off x="4950806" y="3500236"/>
              <a:ext cx="510317" cy="584201"/>
              <a:chOff x="3411074" y="3500236"/>
              <a:chExt cx="510317" cy="584201"/>
            </a:xfrm>
          </p:grpSpPr>
          <p:sp>
            <p:nvSpPr>
              <p:cNvPr id="25" name="Freeform 51">
                <a:extLst>
                  <a:ext uri="{FF2B5EF4-FFF2-40B4-BE49-F238E27FC236}">
                    <a16:creationId xmlns="" xmlns:a16="http://schemas.microsoft.com/office/drawing/2014/main" id="{3A02ED02-467C-4D1B-9AE6-21B34295A48D}"/>
                  </a:ext>
                </a:extLst>
              </p:cNvPr>
              <p:cNvSpPr>
                <a:spLocks/>
              </p:cNvSpPr>
              <p:nvPr/>
            </p:nvSpPr>
            <p:spPr bwMode="auto">
              <a:xfrm>
                <a:off x="3413126" y="3500236"/>
                <a:ext cx="508265" cy="292101"/>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a:lstStyle/>
              <a:p>
                <a:pPr>
                  <a:defRPr/>
                </a:pPr>
                <a:endParaRPr lang="en-US" dirty="0"/>
              </a:p>
            </p:txBody>
          </p:sp>
          <p:sp>
            <p:nvSpPr>
              <p:cNvPr id="26" name="Freeform 52">
                <a:extLst>
                  <a:ext uri="{FF2B5EF4-FFF2-40B4-BE49-F238E27FC236}">
                    <a16:creationId xmlns="" xmlns:a16="http://schemas.microsoft.com/office/drawing/2014/main" id="{1FF3D1C5-A48E-421E-991D-6AD599C27511}"/>
                  </a:ext>
                </a:extLst>
              </p:cNvPr>
              <p:cNvSpPr>
                <a:spLocks/>
              </p:cNvSpPr>
              <p:nvPr/>
            </p:nvSpPr>
            <p:spPr bwMode="auto">
              <a:xfrm>
                <a:off x="3411074" y="3792337"/>
                <a:ext cx="508265"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a:lstStyle/>
              <a:p>
                <a:pPr>
                  <a:defRPr/>
                </a:pPr>
                <a:endParaRPr lang="en-US" dirty="0"/>
              </a:p>
            </p:txBody>
          </p:sp>
        </p:grpSp>
        <p:grpSp>
          <p:nvGrpSpPr>
            <p:cNvPr id="14" name="Group 31">
              <a:extLst>
                <a:ext uri="{FF2B5EF4-FFF2-40B4-BE49-F238E27FC236}">
                  <a16:creationId xmlns="" xmlns:a16="http://schemas.microsoft.com/office/drawing/2014/main" id="{77EB188A-8089-4AF0-A54E-3961BF5EBDF7}"/>
                </a:ext>
              </a:extLst>
            </p:cNvPr>
            <p:cNvGrpSpPr>
              <a:grpSpLocks/>
            </p:cNvGrpSpPr>
            <p:nvPr/>
          </p:nvGrpSpPr>
          <p:grpSpPr bwMode="auto">
            <a:xfrm>
              <a:off x="5461120" y="2331836"/>
              <a:ext cx="508265" cy="584200"/>
              <a:chOff x="3921388" y="2331833"/>
              <a:chExt cx="508264" cy="584200"/>
            </a:xfrm>
          </p:grpSpPr>
          <p:sp>
            <p:nvSpPr>
              <p:cNvPr id="23" name="Freeform 55">
                <a:extLst>
                  <a:ext uri="{FF2B5EF4-FFF2-40B4-BE49-F238E27FC236}">
                    <a16:creationId xmlns="" xmlns:a16="http://schemas.microsoft.com/office/drawing/2014/main" id="{19856971-4598-42EC-83C8-6EDD9D22B7EF}"/>
                  </a:ext>
                </a:extLst>
              </p:cNvPr>
              <p:cNvSpPr>
                <a:spLocks/>
              </p:cNvSpPr>
              <p:nvPr/>
            </p:nvSpPr>
            <p:spPr bwMode="auto">
              <a:xfrm>
                <a:off x="3921389" y="2331833"/>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a:lstStyle/>
              <a:p>
                <a:pPr>
                  <a:defRPr/>
                </a:pPr>
                <a:endParaRPr lang="en-US" dirty="0"/>
              </a:p>
            </p:txBody>
          </p:sp>
          <p:sp>
            <p:nvSpPr>
              <p:cNvPr id="24" name="Freeform 56">
                <a:extLst>
                  <a:ext uri="{FF2B5EF4-FFF2-40B4-BE49-F238E27FC236}">
                    <a16:creationId xmlns="" xmlns:a16="http://schemas.microsoft.com/office/drawing/2014/main" id="{124A81F9-7D0A-49A9-9734-01336B1DF3FF}"/>
                  </a:ext>
                </a:extLst>
              </p:cNvPr>
              <p:cNvSpPr>
                <a:spLocks/>
              </p:cNvSpPr>
              <p:nvPr/>
            </p:nvSpPr>
            <p:spPr bwMode="auto">
              <a:xfrm>
                <a:off x="3921388" y="2623933"/>
                <a:ext cx="508263"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a:lstStyle/>
              <a:p>
                <a:pPr>
                  <a:defRPr/>
                </a:pPr>
                <a:endParaRPr lang="en-US" dirty="0"/>
              </a:p>
            </p:txBody>
          </p:sp>
        </p:grpSp>
        <p:grpSp>
          <p:nvGrpSpPr>
            <p:cNvPr id="15" name="Group 32">
              <a:extLst>
                <a:ext uri="{FF2B5EF4-FFF2-40B4-BE49-F238E27FC236}">
                  <a16:creationId xmlns="" xmlns:a16="http://schemas.microsoft.com/office/drawing/2014/main" id="{4ADE389E-0873-47CD-AD53-81079473F7AD}"/>
                </a:ext>
              </a:extLst>
            </p:cNvPr>
            <p:cNvGrpSpPr>
              <a:grpSpLocks/>
            </p:cNvGrpSpPr>
            <p:nvPr/>
          </p:nvGrpSpPr>
          <p:grpSpPr bwMode="auto">
            <a:xfrm>
              <a:off x="4952856" y="2623936"/>
              <a:ext cx="1016531" cy="584200"/>
              <a:chOff x="3413124" y="2623936"/>
              <a:chExt cx="1016531" cy="584200"/>
            </a:xfrm>
          </p:grpSpPr>
          <p:sp>
            <p:nvSpPr>
              <p:cNvPr id="19" name="Freeform 58">
                <a:extLst>
                  <a:ext uri="{FF2B5EF4-FFF2-40B4-BE49-F238E27FC236}">
                    <a16:creationId xmlns="" xmlns:a16="http://schemas.microsoft.com/office/drawing/2014/main" id="{80464BFD-3A9E-4031-AEB4-5763FD2C2125}"/>
                  </a:ext>
                </a:extLst>
              </p:cNvPr>
              <p:cNvSpPr>
                <a:spLocks/>
              </p:cNvSpPr>
              <p:nvPr/>
            </p:nvSpPr>
            <p:spPr bwMode="auto">
              <a:xfrm>
                <a:off x="3413124" y="2623936"/>
                <a:ext cx="508265"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a:lstStyle/>
              <a:p>
                <a:pPr>
                  <a:defRPr/>
                </a:pPr>
                <a:endParaRPr lang="en-US" dirty="0"/>
              </a:p>
            </p:txBody>
          </p:sp>
          <p:sp>
            <p:nvSpPr>
              <p:cNvPr id="20" name="Freeform 59">
                <a:extLst>
                  <a:ext uri="{FF2B5EF4-FFF2-40B4-BE49-F238E27FC236}">
                    <a16:creationId xmlns="" xmlns:a16="http://schemas.microsoft.com/office/drawing/2014/main" id="{1B41659A-245D-47C2-9E65-F39A47F321D0}"/>
                  </a:ext>
                </a:extLst>
              </p:cNvPr>
              <p:cNvSpPr>
                <a:spLocks/>
              </p:cNvSpPr>
              <p:nvPr/>
            </p:nvSpPr>
            <p:spPr bwMode="auto">
              <a:xfrm>
                <a:off x="3921390" y="2916036"/>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a:lstStyle/>
              <a:p>
                <a:pPr>
                  <a:defRPr/>
                </a:pPr>
                <a:endParaRPr lang="en-US" dirty="0"/>
              </a:p>
            </p:txBody>
          </p:sp>
          <p:sp>
            <p:nvSpPr>
              <p:cNvPr id="21" name="Freeform 60">
                <a:extLst>
                  <a:ext uri="{FF2B5EF4-FFF2-40B4-BE49-F238E27FC236}">
                    <a16:creationId xmlns="" xmlns:a16="http://schemas.microsoft.com/office/drawing/2014/main" id="{B0C18AED-6F37-4D4E-A05A-6637171E649F}"/>
                  </a:ext>
                </a:extLst>
              </p:cNvPr>
              <p:cNvSpPr>
                <a:spLocks/>
              </p:cNvSpPr>
              <p:nvPr/>
            </p:nvSpPr>
            <p:spPr bwMode="auto">
              <a:xfrm>
                <a:off x="3413125" y="2916036"/>
                <a:ext cx="508265"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a:lstStyle/>
              <a:p>
                <a:pPr>
                  <a:defRPr/>
                </a:pPr>
                <a:endParaRPr lang="en-US" dirty="0"/>
              </a:p>
            </p:txBody>
          </p:sp>
          <p:sp>
            <p:nvSpPr>
              <p:cNvPr id="22" name="Freeform 62">
                <a:extLst>
                  <a:ext uri="{FF2B5EF4-FFF2-40B4-BE49-F238E27FC236}">
                    <a16:creationId xmlns="" xmlns:a16="http://schemas.microsoft.com/office/drawing/2014/main" id="{FDA4891C-1863-47B2-9C83-169E1BC0EAF6}"/>
                  </a:ext>
                </a:extLst>
              </p:cNvPr>
              <p:cNvSpPr>
                <a:spLocks/>
              </p:cNvSpPr>
              <p:nvPr/>
            </p:nvSpPr>
            <p:spPr bwMode="auto">
              <a:xfrm>
                <a:off x="3921389" y="2623936"/>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a:lstStyle/>
              <a:p>
                <a:pPr>
                  <a:defRPr/>
                </a:pPr>
                <a:endParaRPr lang="en-US" dirty="0"/>
              </a:p>
            </p:txBody>
          </p:sp>
        </p:grpSp>
        <p:grpSp>
          <p:nvGrpSpPr>
            <p:cNvPr id="16" name="Group 33">
              <a:extLst>
                <a:ext uri="{FF2B5EF4-FFF2-40B4-BE49-F238E27FC236}">
                  <a16:creationId xmlns="" xmlns:a16="http://schemas.microsoft.com/office/drawing/2014/main" id="{74B0CF3B-A4DD-45B0-B60F-365C50C6F2B3}"/>
                </a:ext>
              </a:extLst>
            </p:cNvPr>
            <p:cNvGrpSpPr>
              <a:grpSpLocks/>
            </p:cNvGrpSpPr>
            <p:nvPr/>
          </p:nvGrpSpPr>
          <p:grpSpPr bwMode="auto">
            <a:xfrm>
              <a:off x="4952858" y="2331835"/>
              <a:ext cx="1016530" cy="292101"/>
              <a:chOff x="3413120" y="2331834"/>
              <a:chExt cx="1016528" cy="292101"/>
            </a:xfrm>
          </p:grpSpPr>
          <p:sp>
            <p:nvSpPr>
              <p:cNvPr id="17" name="Freeform 65">
                <a:extLst>
                  <a:ext uri="{FF2B5EF4-FFF2-40B4-BE49-F238E27FC236}">
                    <a16:creationId xmlns="" xmlns:a16="http://schemas.microsoft.com/office/drawing/2014/main" id="{5EC274A3-D913-45CD-A598-D025E33FFB4F}"/>
                  </a:ext>
                </a:extLst>
              </p:cNvPr>
              <p:cNvSpPr>
                <a:spLocks/>
              </p:cNvSpPr>
              <p:nvPr/>
            </p:nvSpPr>
            <p:spPr bwMode="auto">
              <a:xfrm>
                <a:off x="3413120" y="2331834"/>
                <a:ext cx="508264" cy="292101"/>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a:lstStyle/>
              <a:p>
                <a:pPr>
                  <a:defRPr/>
                </a:pPr>
                <a:endParaRPr lang="en-US" dirty="0"/>
              </a:p>
            </p:txBody>
          </p:sp>
          <p:sp>
            <p:nvSpPr>
              <p:cNvPr id="18" name="Freeform 66">
                <a:extLst>
                  <a:ext uri="{FF2B5EF4-FFF2-40B4-BE49-F238E27FC236}">
                    <a16:creationId xmlns="" xmlns:a16="http://schemas.microsoft.com/office/drawing/2014/main" id="{E6F1C750-29C3-4D84-8256-7CF1E74403B4}"/>
                  </a:ext>
                </a:extLst>
              </p:cNvPr>
              <p:cNvSpPr>
                <a:spLocks/>
              </p:cNvSpPr>
              <p:nvPr/>
            </p:nvSpPr>
            <p:spPr bwMode="auto">
              <a:xfrm>
                <a:off x="3921384" y="2331834"/>
                <a:ext cx="508264" cy="292101"/>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a:lstStyle/>
              <a:p>
                <a:pPr>
                  <a:defRPr/>
                </a:pPr>
                <a:endParaRPr lang="en-US" dirty="0"/>
              </a:p>
            </p:txBody>
          </p:sp>
        </p:grpSp>
      </p:grpSp>
      <p:pic>
        <p:nvPicPr>
          <p:cNvPr id="37" name="Picture 36">
            <a:extLst>
              <a:ext uri="{FF2B5EF4-FFF2-40B4-BE49-F238E27FC236}">
                <a16:creationId xmlns="" xmlns:a16="http://schemas.microsoft.com/office/drawing/2014/main" id="{B009460C-3C6C-4392-A3EE-2BF458C67A7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829340" y="578950"/>
            <a:ext cx="4528122" cy="818644"/>
          </a:xfrm>
          <a:prstGeom prst="rect">
            <a:avLst/>
          </a:prstGeom>
        </p:spPr>
      </p:pic>
      <p:sp>
        <p:nvSpPr>
          <p:cNvPr id="40" name="Rectangle 39">
            <a:extLst>
              <a:ext uri="{FF2B5EF4-FFF2-40B4-BE49-F238E27FC236}">
                <a16:creationId xmlns="" xmlns:a16="http://schemas.microsoft.com/office/drawing/2014/main" id="{39847171-526C-4DBE-A688-FAC40BC5E880}"/>
              </a:ext>
            </a:extLst>
          </p:cNvPr>
          <p:cNvSpPr/>
          <p:nvPr/>
        </p:nvSpPr>
        <p:spPr>
          <a:xfrm>
            <a:off x="9893298" y="6379554"/>
            <a:ext cx="2037481" cy="307777"/>
          </a:xfrm>
          <a:prstGeom prst="rect">
            <a:avLst/>
          </a:prstGeom>
        </p:spPr>
        <p:txBody>
          <a:bodyPr wrap="none">
            <a:spAutoFit/>
          </a:bodyPr>
          <a:lstStyle/>
          <a:p>
            <a:pPr algn="r"/>
            <a:r>
              <a:rPr lang="en-US" altLang="en-US" sz="1400" b="0" dirty="0">
                <a:solidFill>
                  <a:schemeClr val="tx1"/>
                </a:solidFill>
                <a:latin typeface="Arial" pitchFamily="34" charset="0"/>
                <a:cs typeface="Arial" pitchFamily="34" charset="0"/>
              </a:rPr>
              <a:t>www.bschool.cms.ac.in</a:t>
            </a:r>
          </a:p>
        </p:txBody>
      </p:sp>
      <p:cxnSp>
        <p:nvCxnSpPr>
          <p:cNvPr id="41" name="Straight Connector 40">
            <a:extLst>
              <a:ext uri="{FF2B5EF4-FFF2-40B4-BE49-F238E27FC236}">
                <a16:creationId xmlns="" xmlns:a16="http://schemas.microsoft.com/office/drawing/2014/main" id="{2EFD4E04-8C5D-44C8-9886-072D6E1E06ED}"/>
              </a:ext>
            </a:extLst>
          </p:cNvPr>
          <p:cNvCxnSpPr>
            <a:cxnSpLocks/>
          </p:cNvCxnSpPr>
          <p:nvPr/>
        </p:nvCxnSpPr>
        <p:spPr>
          <a:xfrm>
            <a:off x="0" y="6533443"/>
            <a:ext cx="969745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62908811"/>
      </p:ext>
    </p:extLst>
  </p:cSld>
  <p:clrMap bg1="lt1" tx1="dk1" bg2="lt2" tx2="dk2" accent1="accent1" accent2="accent2" accent3="accent3" accent4="accent4" accent5="accent5" accent6="accent6" hlink="hlink" folHlink="folHlink"/>
  <p:sldLayoutIdLst>
    <p:sldLayoutId id="2147483684" r:id="rId1"/>
    <p:sldLayoutId id="2147483685"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2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 xmlns:a16="http://schemas.microsoft.com/office/drawing/2014/main" id="{E6CDE48F-342E-4E4C-88AE-B3850FD58CEC}"/>
              </a:ext>
            </a:extLst>
          </p:cNvPr>
          <p:cNvSpPr/>
          <p:nvPr/>
        </p:nvSpPr>
        <p:spPr>
          <a:xfrm>
            <a:off x="-3" y="-917"/>
            <a:ext cx="12192000" cy="90979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6D1FA3DE-3659-4E69-9225-7AF9435B7C88}"/>
              </a:ext>
            </a:extLst>
          </p:cNvPr>
          <p:cNvSpPr>
            <a:spLocks noGrp="1"/>
          </p:cNvSpPr>
          <p:nvPr>
            <p:ph type="title"/>
          </p:nvPr>
        </p:nvSpPr>
        <p:spPr>
          <a:xfrm>
            <a:off x="838200" y="820017"/>
            <a:ext cx="10515600" cy="870671"/>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820CB1B-C6F2-4B4D-8511-B7C61D4B0E93}"/>
              </a:ext>
            </a:extLst>
          </p:cNvPr>
          <p:cNvSpPr>
            <a:spLocks noGrp="1"/>
          </p:cNvSpPr>
          <p:nvPr>
            <p:ph type="body" idx="1"/>
          </p:nvPr>
        </p:nvSpPr>
        <p:spPr>
          <a:xfrm>
            <a:off x="838200" y="185570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7" name="Group 25">
            <a:extLst>
              <a:ext uri="{FF2B5EF4-FFF2-40B4-BE49-F238E27FC236}">
                <a16:creationId xmlns="" xmlns:a16="http://schemas.microsoft.com/office/drawing/2014/main" id="{A5E0DDA6-938F-4317-A75A-4520BE63FF67}"/>
              </a:ext>
            </a:extLst>
          </p:cNvPr>
          <p:cNvGrpSpPr>
            <a:grpSpLocks/>
          </p:cNvGrpSpPr>
          <p:nvPr/>
        </p:nvGrpSpPr>
        <p:grpSpPr bwMode="auto">
          <a:xfrm rot="5400000">
            <a:off x="10013080" y="-1269131"/>
            <a:ext cx="909791" cy="3448052"/>
            <a:chOff x="4950806" y="2331834"/>
            <a:chExt cx="1018582" cy="1752603"/>
          </a:xfrm>
        </p:grpSpPr>
        <p:grpSp>
          <p:nvGrpSpPr>
            <p:cNvPr id="8" name="Group 26">
              <a:extLst>
                <a:ext uri="{FF2B5EF4-FFF2-40B4-BE49-F238E27FC236}">
                  <a16:creationId xmlns="" xmlns:a16="http://schemas.microsoft.com/office/drawing/2014/main" id="{F800C6A9-8FFC-47A4-9BFD-A17A92DC9FBF}"/>
                </a:ext>
              </a:extLst>
            </p:cNvPr>
            <p:cNvGrpSpPr>
              <a:grpSpLocks/>
            </p:cNvGrpSpPr>
            <p:nvPr/>
          </p:nvGrpSpPr>
          <p:grpSpPr bwMode="auto">
            <a:xfrm>
              <a:off x="4952856" y="3208136"/>
              <a:ext cx="1016531" cy="584200"/>
              <a:chOff x="3413124" y="3208139"/>
              <a:chExt cx="1016531" cy="584200"/>
            </a:xfrm>
          </p:grpSpPr>
          <p:sp>
            <p:nvSpPr>
              <p:cNvPr id="32" name="Freeform 35">
                <a:extLst>
                  <a:ext uri="{FF2B5EF4-FFF2-40B4-BE49-F238E27FC236}">
                    <a16:creationId xmlns="" xmlns:a16="http://schemas.microsoft.com/office/drawing/2014/main" id="{38629567-C582-4218-BC2C-93B1D6840AF7}"/>
                  </a:ext>
                </a:extLst>
              </p:cNvPr>
              <p:cNvSpPr>
                <a:spLocks/>
              </p:cNvSpPr>
              <p:nvPr/>
            </p:nvSpPr>
            <p:spPr bwMode="auto">
              <a:xfrm>
                <a:off x="3921390" y="3500239"/>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a:lstStyle/>
              <a:p>
                <a:pPr>
                  <a:defRPr/>
                </a:pPr>
                <a:endParaRPr lang="en-US" dirty="0"/>
              </a:p>
            </p:txBody>
          </p:sp>
          <p:sp>
            <p:nvSpPr>
              <p:cNvPr id="33" name="Freeform 38">
                <a:extLst>
                  <a:ext uri="{FF2B5EF4-FFF2-40B4-BE49-F238E27FC236}">
                    <a16:creationId xmlns="" xmlns:a16="http://schemas.microsoft.com/office/drawing/2014/main" id="{C9E64523-42E9-4B9F-A8ED-AB64EC3D9970}"/>
                  </a:ext>
                </a:extLst>
              </p:cNvPr>
              <p:cNvSpPr>
                <a:spLocks/>
              </p:cNvSpPr>
              <p:nvPr/>
            </p:nvSpPr>
            <p:spPr bwMode="auto">
              <a:xfrm>
                <a:off x="3921389" y="3208139"/>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a:lstStyle/>
              <a:p>
                <a:pPr>
                  <a:defRPr/>
                </a:pPr>
                <a:endParaRPr lang="en-US" dirty="0"/>
              </a:p>
            </p:txBody>
          </p:sp>
          <p:sp>
            <p:nvSpPr>
              <p:cNvPr id="34" name="Freeform 39">
                <a:extLst>
                  <a:ext uri="{FF2B5EF4-FFF2-40B4-BE49-F238E27FC236}">
                    <a16:creationId xmlns="" xmlns:a16="http://schemas.microsoft.com/office/drawing/2014/main" id="{49F31578-958A-4CC9-A9BD-DAAE67A0E228}"/>
                  </a:ext>
                </a:extLst>
              </p:cNvPr>
              <p:cNvSpPr>
                <a:spLocks/>
              </p:cNvSpPr>
              <p:nvPr/>
            </p:nvSpPr>
            <p:spPr bwMode="auto">
              <a:xfrm>
                <a:off x="3413124" y="3208139"/>
                <a:ext cx="508265"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a:lstStyle/>
              <a:p>
                <a:pPr>
                  <a:defRPr/>
                </a:pPr>
                <a:endParaRPr lang="en-US" dirty="0"/>
              </a:p>
            </p:txBody>
          </p:sp>
          <p:sp>
            <p:nvSpPr>
              <p:cNvPr id="35" name="Freeform 41">
                <a:extLst>
                  <a:ext uri="{FF2B5EF4-FFF2-40B4-BE49-F238E27FC236}">
                    <a16:creationId xmlns="" xmlns:a16="http://schemas.microsoft.com/office/drawing/2014/main" id="{20871FCE-A2BE-4CA3-8AF1-05FC08EC6B45}"/>
                  </a:ext>
                </a:extLst>
              </p:cNvPr>
              <p:cNvSpPr>
                <a:spLocks/>
              </p:cNvSpPr>
              <p:nvPr/>
            </p:nvSpPr>
            <p:spPr bwMode="auto">
              <a:xfrm>
                <a:off x="3413125" y="3500239"/>
                <a:ext cx="508265"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a:lstStyle/>
              <a:p>
                <a:pPr>
                  <a:defRPr/>
                </a:pPr>
                <a:endParaRPr lang="en-US" dirty="0"/>
              </a:p>
            </p:txBody>
          </p:sp>
        </p:grpSp>
        <p:grpSp>
          <p:nvGrpSpPr>
            <p:cNvPr id="9" name="Group 27">
              <a:extLst>
                <a:ext uri="{FF2B5EF4-FFF2-40B4-BE49-F238E27FC236}">
                  <a16:creationId xmlns="" xmlns:a16="http://schemas.microsoft.com/office/drawing/2014/main" id="{5EF45656-F0DF-46E7-B473-488DE3606321}"/>
                </a:ext>
              </a:extLst>
            </p:cNvPr>
            <p:cNvGrpSpPr>
              <a:grpSpLocks/>
            </p:cNvGrpSpPr>
            <p:nvPr/>
          </p:nvGrpSpPr>
          <p:grpSpPr bwMode="auto">
            <a:xfrm>
              <a:off x="4952856" y="2916037"/>
              <a:ext cx="508265" cy="584200"/>
              <a:chOff x="3413123" y="2916034"/>
              <a:chExt cx="508264" cy="584200"/>
            </a:xfrm>
          </p:grpSpPr>
          <p:sp>
            <p:nvSpPr>
              <p:cNvPr id="30" name="Freeform 42">
                <a:extLst>
                  <a:ext uri="{FF2B5EF4-FFF2-40B4-BE49-F238E27FC236}">
                    <a16:creationId xmlns="" xmlns:a16="http://schemas.microsoft.com/office/drawing/2014/main" id="{C01356DC-1E05-496F-914A-B8C4BA758863}"/>
                  </a:ext>
                </a:extLst>
              </p:cNvPr>
              <p:cNvSpPr>
                <a:spLocks/>
              </p:cNvSpPr>
              <p:nvPr/>
            </p:nvSpPr>
            <p:spPr bwMode="auto">
              <a:xfrm>
                <a:off x="3413124" y="2916034"/>
                <a:ext cx="508263"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a:lstStyle/>
              <a:p>
                <a:pPr>
                  <a:defRPr/>
                </a:pPr>
                <a:endParaRPr lang="en-US" dirty="0"/>
              </a:p>
            </p:txBody>
          </p:sp>
          <p:sp>
            <p:nvSpPr>
              <p:cNvPr id="31" name="Freeform 43">
                <a:extLst>
                  <a:ext uri="{FF2B5EF4-FFF2-40B4-BE49-F238E27FC236}">
                    <a16:creationId xmlns="" xmlns:a16="http://schemas.microsoft.com/office/drawing/2014/main" id="{7E8A203B-92C1-4F0D-90A6-05B84D6E29B4}"/>
                  </a:ext>
                </a:extLst>
              </p:cNvPr>
              <p:cNvSpPr>
                <a:spLocks/>
              </p:cNvSpPr>
              <p:nvPr/>
            </p:nvSpPr>
            <p:spPr bwMode="auto">
              <a:xfrm>
                <a:off x="3413123" y="3208134"/>
                <a:ext cx="508263"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a:lstStyle/>
              <a:p>
                <a:pPr>
                  <a:defRPr/>
                </a:pPr>
                <a:endParaRPr lang="en-US" dirty="0"/>
              </a:p>
            </p:txBody>
          </p:sp>
        </p:grpSp>
        <p:grpSp>
          <p:nvGrpSpPr>
            <p:cNvPr id="10" name="Group 28">
              <a:extLst>
                <a:ext uri="{FF2B5EF4-FFF2-40B4-BE49-F238E27FC236}">
                  <a16:creationId xmlns="" xmlns:a16="http://schemas.microsoft.com/office/drawing/2014/main" id="{04734C87-C443-4A2E-948F-19D5A661AA46}"/>
                </a:ext>
              </a:extLst>
            </p:cNvPr>
            <p:cNvGrpSpPr>
              <a:grpSpLocks/>
            </p:cNvGrpSpPr>
            <p:nvPr/>
          </p:nvGrpSpPr>
          <p:grpSpPr bwMode="auto">
            <a:xfrm>
              <a:off x="4952856" y="2331836"/>
              <a:ext cx="508265" cy="584200"/>
              <a:chOff x="3413123" y="2331833"/>
              <a:chExt cx="508264" cy="584200"/>
            </a:xfrm>
          </p:grpSpPr>
          <p:sp>
            <p:nvSpPr>
              <p:cNvPr id="28" name="Freeform 47">
                <a:extLst>
                  <a:ext uri="{FF2B5EF4-FFF2-40B4-BE49-F238E27FC236}">
                    <a16:creationId xmlns="" xmlns:a16="http://schemas.microsoft.com/office/drawing/2014/main" id="{68A2161B-7FF7-4E82-B635-E5E759EC38AC}"/>
                  </a:ext>
                </a:extLst>
              </p:cNvPr>
              <p:cNvSpPr>
                <a:spLocks/>
              </p:cNvSpPr>
              <p:nvPr/>
            </p:nvSpPr>
            <p:spPr bwMode="auto">
              <a:xfrm>
                <a:off x="3413124" y="2331833"/>
                <a:ext cx="508263"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a:lstStyle/>
              <a:p>
                <a:pPr>
                  <a:defRPr/>
                </a:pPr>
                <a:endParaRPr lang="en-US" dirty="0"/>
              </a:p>
            </p:txBody>
          </p:sp>
          <p:sp>
            <p:nvSpPr>
              <p:cNvPr id="29" name="Freeform 48">
                <a:extLst>
                  <a:ext uri="{FF2B5EF4-FFF2-40B4-BE49-F238E27FC236}">
                    <a16:creationId xmlns="" xmlns:a16="http://schemas.microsoft.com/office/drawing/2014/main" id="{AF1DEDE2-A65A-4192-86B3-0995DABD8ABA}"/>
                  </a:ext>
                </a:extLst>
              </p:cNvPr>
              <p:cNvSpPr>
                <a:spLocks/>
              </p:cNvSpPr>
              <p:nvPr/>
            </p:nvSpPr>
            <p:spPr bwMode="auto">
              <a:xfrm>
                <a:off x="3413123" y="2623933"/>
                <a:ext cx="508263"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a:lstStyle/>
              <a:p>
                <a:pPr>
                  <a:defRPr/>
                </a:pPr>
                <a:endParaRPr lang="en-US" dirty="0"/>
              </a:p>
            </p:txBody>
          </p:sp>
        </p:grpSp>
        <p:grpSp>
          <p:nvGrpSpPr>
            <p:cNvPr id="11" name="Group 29">
              <a:extLst>
                <a:ext uri="{FF2B5EF4-FFF2-40B4-BE49-F238E27FC236}">
                  <a16:creationId xmlns="" xmlns:a16="http://schemas.microsoft.com/office/drawing/2014/main" id="{C17F143B-F28E-4EFC-B91A-AB7E08BBD919}"/>
                </a:ext>
              </a:extLst>
            </p:cNvPr>
            <p:cNvGrpSpPr>
              <a:grpSpLocks/>
            </p:cNvGrpSpPr>
            <p:nvPr/>
          </p:nvGrpSpPr>
          <p:grpSpPr bwMode="auto">
            <a:xfrm>
              <a:off x="5461120" y="2916037"/>
              <a:ext cx="508265" cy="584200"/>
              <a:chOff x="3921388" y="2916034"/>
              <a:chExt cx="508264" cy="584200"/>
            </a:xfrm>
          </p:grpSpPr>
          <p:sp>
            <p:nvSpPr>
              <p:cNvPr id="26" name="Freeform 99">
                <a:extLst>
                  <a:ext uri="{FF2B5EF4-FFF2-40B4-BE49-F238E27FC236}">
                    <a16:creationId xmlns="" xmlns:a16="http://schemas.microsoft.com/office/drawing/2014/main" id="{E347BBC1-1AC0-4DF3-93E9-601A5227C3B0}"/>
                  </a:ext>
                </a:extLst>
              </p:cNvPr>
              <p:cNvSpPr>
                <a:spLocks/>
              </p:cNvSpPr>
              <p:nvPr/>
            </p:nvSpPr>
            <p:spPr bwMode="auto">
              <a:xfrm>
                <a:off x="3921388" y="3208134"/>
                <a:ext cx="508263"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a:lstStyle/>
              <a:p>
                <a:pPr>
                  <a:defRPr/>
                </a:pPr>
                <a:endParaRPr lang="en-US" dirty="0"/>
              </a:p>
            </p:txBody>
          </p:sp>
          <p:sp>
            <p:nvSpPr>
              <p:cNvPr id="27" name="Freeform 100">
                <a:extLst>
                  <a:ext uri="{FF2B5EF4-FFF2-40B4-BE49-F238E27FC236}">
                    <a16:creationId xmlns="" xmlns:a16="http://schemas.microsoft.com/office/drawing/2014/main" id="{B5D3FC9F-524E-4DDF-87E0-1C21EA281C74}"/>
                  </a:ext>
                </a:extLst>
              </p:cNvPr>
              <p:cNvSpPr>
                <a:spLocks/>
              </p:cNvSpPr>
              <p:nvPr/>
            </p:nvSpPr>
            <p:spPr bwMode="auto">
              <a:xfrm>
                <a:off x="3921389" y="2916034"/>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a:lstStyle/>
              <a:p>
                <a:pPr>
                  <a:defRPr/>
                </a:pPr>
                <a:endParaRPr lang="en-US" dirty="0"/>
              </a:p>
            </p:txBody>
          </p:sp>
        </p:grpSp>
        <p:grpSp>
          <p:nvGrpSpPr>
            <p:cNvPr id="12" name="Group 30">
              <a:extLst>
                <a:ext uri="{FF2B5EF4-FFF2-40B4-BE49-F238E27FC236}">
                  <a16:creationId xmlns="" xmlns:a16="http://schemas.microsoft.com/office/drawing/2014/main" id="{DA8C57B4-74A4-45C6-8ED4-ABDC40A40C95}"/>
                </a:ext>
              </a:extLst>
            </p:cNvPr>
            <p:cNvGrpSpPr>
              <a:grpSpLocks/>
            </p:cNvGrpSpPr>
            <p:nvPr/>
          </p:nvGrpSpPr>
          <p:grpSpPr bwMode="auto">
            <a:xfrm>
              <a:off x="4950806" y="3500236"/>
              <a:ext cx="510316" cy="584201"/>
              <a:chOff x="3411074" y="3500236"/>
              <a:chExt cx="510316" cy="584201"/>
            </a:xfrm>
          </p:grpSpPr>
          <p:sp>
            <p:nvSpPr>
              <p:cNvPr id="24" name="Freeform 51">
                <a:extLst>
                  <a:ext uri="{FF2B5EF4-FFF2-40B4-BE49-F238E27FC236}">
                    <a16:creationId xmlns="" xmlns:a16="http://schemas.microsoft.com/office/drawing/2014/main" id="{E3DA757A-B365-49DE-92BB-E7333973B43A}"/>
                  </a:ext>
                </a:extLst>
              </p:cNvPr>
              <p:cNvSpPr>
                <a:spLocks/>
              </p:cNvSpPr>
              <p:nvPr/>
            </p:nvSpPr>
            <p:spPr bwMode="auto">
              <a:xfrm>
                <a:off x="3413125" y="3500236"/>
                <a:ext cx="508265" cy="292101"/>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a:lstStyle/>
              <a:p>
                <a:pPr>
                  <a:defRPr/>
                </a:pPr>
                <a:endParaRPr lang="en-US" dirty="0"/>
              </a:p>
            </p:txBody>
          </p:sp>
          <p:sp>
            <p:nvSpPr>
              <p:cNvPr id="25" name="Freeform 52">
                <a:extLst>
                  <a:ext uri="{FF2B5EF4-FFF2-40B4-BE49-F238E27FC236}">
                    <a16:creationId xmlns="" xmlns:a16="http://schemas.microsoft.com/office/drawing/2014/main" id="{4992FD27-F266-4764-B0B1-A33555F5E3B2}"/>
                  </a:ext>
                </a:extLst>
              </p:cNvPr>
              <p:cNvSpPr>
                <a:spLocks/>
              </p:cNvSpPr>
              <p:nvPr/>
            </p:nvSpPr>
            <p:spPr bwMode="auto">
              <a:xfrm>
                <a:off x="3411074" y="3792337"/>
                <a:ext cx="508265"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a:lstStyle/>
              <a:p>
                <a:pPr>
                  <a:defRPr/>
                </a:pPr>
                <a:endParaRPr lang="en-US" dirty="0"/>
              </a:p>
            </p:txBody>
          </p:sp>
        </p:grpSp>
        <p:grpSp>
          <p:nvGrpSpPr>
            <p:cNvPr id="13" name="Group 31">
              <a:extLst>
                <a:ext uri="{FF2B5EF4-FFF2-40B4-BE49-F238E27FC236}">
                  <a16:creationId xmlns="" xmlns:a16="http://schemas.microsoft.com/office/drawing/2014/main" id="{EF5EEF6D-B0F9-4506-8FC1-1C4FAD10DD88}"/>
                </a:ext>
              </a:extLst>
            </p:cNvPr>
            <p:cNvGrpSpPr>
              <a:grpSpLocks/>
            </p:cNvGrpSpPr>
            <p:nvPr/>
          </p:nvGrpSpPr>
          <p:grpSpPr bwMode="auto">
            <a:xfrm>
              <a:off x="5461120" y="2331836"/>
              <a:ext cx="508265" cy="584200"/>
              <a:chOff x="3921388" y="2331833"/>
              <a:chExt cx="508264" cy="584200"/>
            </a:xfrm>
          </p:grpSpPr>
          <p:sp>
            <p:nvSpPr>
              <p:cNvPr id="22" name="Freeform 55">
                <a:extLst>
                  <a:ext uri="{FF2B5EF4-FFF2-40B4-BE49-F238E27FC236}">
                    <a16:creationId xmlns="" xmlns:a16="http://schemas.microsoft.com/office/drawing/2014/main" id="{A814E379-E7C9-4CD7-ACCA-C19724481996}"/>
                  </a:ext>
                </a:extLst>
              </p:cNvPr>
              <p:cNvSpPr>
                <a:spLocks/>
              </p:cNvSpPr>
              <p:nvPr/>
            </p:nvSpPr>
            <p:spPr bwMode="auto">
              <a:xfrm>
                <a:off x="3921389" y="2331833"/>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a:lstStyle/>
              <a:p>
                <a:pPr>
                  <a:defRPr/>
                </a:pPr>
                <a:endParaRPr lang="en-US" dirty="0"/>
              </a:p>
            </p:txBody>
          </p:sp>
          <p:sp>
            <p:nvSpPr>
              <p:cNvPr id="23" name="Freeform 56">
                <a:extLst>
                  <a:ext uri="{FF2B5EF4-FFF2-40B4-BE49-F238E27FC236}">
                    <a16:creationId xmlns="" xmlns:a16="http://schemas.microsoft.com/office/drawing/2014/main" id="{B1CD0366-FB50-4F54-8FA8-B2D5FE033EA7}"/>
                  </a:ext>
                </a:extLst>
              </p:cNvPr>
              <p:cNvSpPr>
                <a:spLocks/>
              </p:cNvSpPr>
              <p:nvPr/>
            </p:nvSpPr>
            <p:spPr bwMode="auto">
              <a:xfrm>
                <a:off x="3921388" y="2623933"/>
                <a:ext cx="508263"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a:lstStyle/>
              <a:p>
                <a:pPr>
                  <a:defRPr/>
                </a:pPr>
                <a:endParaRPr lang="en-US" dirty="0"/>
              </a:p>
            </p:txBody>
          </p:sp>
        </p:grpSp>
        <p:grpSp>
          <p:nvGrpSpPr>
            <p:cNvPr id="14" name="Group 32">
              <a:extLst>
                <a:ext uri="{FF2B5EF4-FFF2-40B4-BE49-F238E27FC236}">
                  <a16:creationId xmlns="" xmlns:a16="http://schemas.microsoft.com/office/drawing/2014/main" id="{F7B19D51-250A-4DB0-B1AA-17E85876928B}"/>
                </a:ext>
              </a:extLst>
            </p:cNvPr>
            <p:cNvGrpSpPr>
              <a:grpSpLocks/>
            </p:cNvGrpSpPr>
            <p:nvPr/>
          </p:nvGrpSpPr>
          <p:grpSpPr bwMode="auto">
            <a:xfrm>
              <a:off x="4952856" y="2623936"/>
              <a:ext cx="1016531" cy="584200"/>
              <a:chOff x="3413124" y="2623936"/>
              <a:chExt cx="1016531" cy="584200"/>
            </a:xfrm>
          </p:grpSpPr>
          <p:sp>
            <p:nvSpPr>
              <p:cNvPr id="18" name="Freeform 58">
                <a:extLst>
                  <a:ext uri="{FF2B5EF4-FFF2-40B4-BE49-F238E27FC236}">
                    <a16:creationId xmlns="" xmlns:a16="http://schemas.microsoft.com/office/drawing/2014/main" id="{93B39AD9-B591-4CA1-9BA8-0CD3C7472A63}"/>
                  </a:ext>
                </a:extLst>
              </p:cNvPr>
              <p:cNvSpPr>
                <a:spLocks/>
              </p:cNvSpPr>
              <p:nvPr/>
            </p:nvSpPr>
            <p:spPr bwMode="auto">
              <a:xfrm>
                <a:off x="3413124" y="2623936"/>
                <a:ext cx="508265"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a:lstStyle/>
              <a:p>
                <a:pPr>
                  <a:defRPr/>
                </a:pPr>
                <a:endParaRPr lang="en-US" dirty="0"/>
              </a:p>
            </p:txBody>
          </p:sp>
          <p:sp>
            <p:nvSpPr>
              <p:cNvPr id="19" name="Freeform 59">
                <a:extLst>
                  <a:ext uri="{FF2B5EF4-FFF2-40B4-BE49-F238E27FC236}">
                    <a16:creationId xmlns="" xmlns:a16="http://schemas.microsoft.com/office/drawing/2014/main" id="{3B378FF7-AFE5-42DF-AA6B-D7A189990136}"/>
                  </a:ext>
                </a:extLst>
              </p:cNvPr>
              <p:cNvSpPr>
                <a:spLocks/>
              </p:cNvSpPr>
              <p:nvPr/>
            </p:nvSpPr>
            <p:spPr bwMode="auto">
              <a:xfrm>
                <a:off x="3921390" y="2916036"/>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a:lstStyle/>
              <a:p>
                <a:pPr>
                  <a:defRPr/>
                </a:pPr>
                <a:endParaRPr lang="en-US" dirty="0"/>
              </a:p>
            </p:txBody>
          </p:sp>
          <p:sp>
            <p:nvSpPr>
              <p:cNvPr id="20" name="Freeform 60">
                <a:extLst>
                  <a:ext uri="{FF2B5EF4-FFF2-40B4-BE49-F238E27FC236}">
                    <a16:creationId xmlns="" xmlns:a16="http://schemas.microsoft.com/office/drawing/2014/main" id="{E0D2129D-CAC8-4FF1-B8DC-6A2BFAEA1053}"/>
                  </a:ext>
                </a:extLst>
              </p:cNvPr>
              <p:cNvSpPr>
                <a:spLocks/>
              </p:cNvSpPr>
              <p:nvPr/>
            </p:nvSpPr>
            <p:spPr bwMode="auto">
              <a:xfrm>
                <a:off x="3413125" y="2916036"/>
                <a:ext cx="508265"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a:lstStyle/>
              <a:p>
                <a:pPr>
                  <a:defRPr/>
                </a:pPr>
                <a:endParaRPr lang="en-US" dirty="0"/>
              </a:p>
            </p:txBody>
          </p:sp>
          <p:sp>
            <p:nvSpPr>
              <p:cNvPr id="21" name="Freeform 62">
                <a:extLst>
                  <a:ext uri="{FF2B5EF4-FFF2-40B4-BE49-F238E27FC236}">
                    <a16:creationId xmlns="" xmlns:a16="http://schemas.microsoft.com/office/drawing/2014/main" id="{8B99C2ED-7A13-49A8-89F3-FDD0B5E27AE7}"/>
                  </a:ext>
                </a:extLst>
              </p:cNvPr>
              <p:cNvSpPr>
                <a:spLocks/>
              </p:cNvSpPr>
              <p:nvPr/>
            </p:nvSpPr>
            <p:spPr bwMode="auto">
              <a:xfrm>
                <a:off x="3921389" y="2623936"/>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a:lstStyle/>
              <a:p>
                <a:pPr>
                  <a:defRPr/>
                </a:pPr>
                <a:endParaRPr lang="en-US" dirty="0"/>
              </a:p>
            </p:txBody>
          </p:sp>
        </p:grpSp>
        <p:grpSp>
          <p:nvGrpSpPr>
            <p:cNvPr id="15" name="Group 33">
              <a:extLst>
                <a:ext uri="{FF2B5EF4-FFF2-40B4-BE49-F238E27FC236}">
                  <a16:creationId xmlns="" xmlns:a16="http://schemas.microsoft.com/office/drawing/2014/main" id="{31C23A81-6025-416E-9866-C2E8FC0FA95A}"/>
                </a:ext>
              </a:extLst>
            </p:cNvPr>
            <p:cNvGrpSpPr>
              <a:grpSpLocks/>
            </p:cNvGrpSpPr>
            <p:nvPr/>
          </p:nvGrpSpPr>
          <p:grpSpPr bwMode="auto">
            <a:xfrm>
              <a:off x="4952857" y="2331834"/>
              <a:ext cx="1016531" cy="292102"/>
              <a:chOff x="3413119" y="2331833"/>
              <a:chExt cx="1016529" cy="292102"/>
            </a:xfrm>
          </p:grpSpPr>
          <p:sp>
            <p:nvSpPr>
              <p:cNvPr id="16" name="Freeform 65">
                <a:extLst>
                  <a:ext uri="{FF2B5EF4-FFF2-40B4-BE49-F238E27FC236}">
                    <a16:creationId xmlns="" xmlns:a16="http://schemas.microsoft.com/office/drawing/2014/main" id="{CF564C0E-2DAB-488A-8D21-8042A950A2B9}"/>
                  </a:ext>
                </a:extLst>
              </p:cNvPr>
              <p:cNvSpPr>
                <a:spLocks/>
              </p:cNvSpPr>
              <p:nvPr/>
            </p:nvSpPr>
            <p:spPr bwMode="auto">
              <a:xfrm>
                <a:off x="3413119" y="2331833"/>
                <a:ext cx="508264" cy="292101"/>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a:lstStyle/>
              <a:p>
                <a:pPr>
                  <a:defRPr/>
                </a:pPr>
                <a:endParaRPr lang="en-US" dirty="0"/>
              </a:p>
            </p:txBody>
          </p:sp>
          <p:sp>
            <p:nvSpPr>
              <p:cNvPr id="17" name="Freeform 66">
                <a:extLst>
                  <a:ext uri="{FF2B5EF4-FFF2-40B4-BE49-F238E27FC236}">
                    <a16:creationId xmlns="" xmlns:a16="http://schemas.microsoft.com/office/drawing/2014/main" id="{23053CE6-1C68-494B-B888-4CC8D7D02F61}"/>
                  </a:ext>
                </a:extLst>
              </p:cNvPr>
              <p:cNvSpPr>
                <a:spLocks/>
              </p:cNvSpPr>
              <p:nvPr/>
            </p:nvSpPr>
            <p:spPr bwMode="auto">
              <a:xfrm>
                <a:off x="3921384" y="2331834"/>
                <a:ext cx="508264" cy="292101"/>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a:lstStyle/>
              <a:p>
                <a:pPr>
                  <a:defRPr/>
                </a:pPr>
                <a:endParaRPr lang="en-US" dirty="0"/>
              </a:p>
            </p:txBody>
          </p:sp>
        </p:grpSp>
      </p:grpSp>
      <p:pic>
        <p:nvPicPr>
          <p:cNvPr id="37" name="Picture 36">
            <a:extLst>
              <a:ext uri="{FF2B5EF4-FFF2-40B4-BE49-F238E27FC236}">
                <a16:creationId xmlns="" xmlns:a16="http://schemas.microsoft.com/office/drawing/2014/main" id="{215C1387-3066-484D-B7FE-445919F0C3D9}"/>
              </a:ext>
            </a:extLst>
          </p:cNvPr>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459584" y="226989"/>
            <a:ext cx="2528886" cy="457200"/>
          </a:xfrm>
          <a:prstGeom prst="rect">
            <a:avLst/>
          </a:prstGeom>
        </p:spPr>
      </p:pic>
      <p:sp>
        <p:nvSpPr>
          <p:cNvPr id="38" name="Rectangle 37">
            <a:extLst>
              <a:ext uri="{FF2B5EF4-FFF2-40B4-BE49-F238E27FC236}">
                <a16:creationId xmlns="" xmlns:a16="http://schemas.microsoft.com/office/drawing/2014/main" id="{625F44D7-BB55-4AF9-9B82-1978BA275108}"/>
              </a:ext>
            </a:extLst>
          </p:cNvPr>
          <p:cNvSpPr/>
          <p:nvPr/>
        </p:nvSpPr>
        <p:spPr>
          <a:xfrm>
            <a:off x="9893298" y="6379554"/>
            <a:ext cx="2037481" cy="307777"/>
          </a:xfrm>
          <a:prstGeom prst="rect">
            <a:avLst/>
          </a:prstGeom>
        </p:spPr>
        <p:txBody>
          <a:bodyPr wrap="none">
            <a:spAutoFit/>
          </a:bodyPr>
          <a:lstStyle/>
          <a:p>
            <a:pPr algn="r"/>
            <a:r>
              <a:rPr lang="en-US" altLang="en-US" sz="1400" b="0" dirty="0">
                <a:solidFill>
                  <a:schemeClr val="tx1"/>
                </a:solidFill>
                <a:latin typeface="Arial" pitchFamily="34" charset="0"/>
                <a:cs typeface="Arial" pitchFamily="34" charset="0"/>
              </a:rPr>
              <a:t>www.bschool.cms.ac.in</a:t>
            </a:r>
          </a:p>
        </p:txBody>
      </p:sp>
      <p:cxnSp>
        <p:nvCxnSpPr>
          <p:cNvPr id="40" name="Straight Connector 39">
            <a:extLst>
              <a:ext uri="{FF2B5EF4-FFF2-40B4-BE49-F238E27FC236}">
                <a16:creationId xmlns="" xmlns:a16="http://schemas.microsoft.com/office/drawing/2014/main" id="{D0D507F3-AF56-43DF-90CB-D50BEA746D9C}"/>
              </a:ext>
            </a:extLst>
          </p:cNvPr>
          <p:cNvCxnSpPr>
            <a:cxnSpLocks/>
          </p:cNvCxnSpPr>
          <p:nvPr/>
        </p:nvCxnSpPr>
        <p:spPr>
          <a:xfrm>
            <a:off x="1724027" y="6533443"/>
            <a:ext cx="79734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 xmlns:a16="http://schemas.microsoft.com/office/drawing/2014/main" id="{6BBA4F60-B9EE-4A1C-B509-FE85C0E63076}"/>
              </a:ext>
            </a:extLst>
          </p:cNvPr>
          <p:cNvSpPr>
            <a:spLocks noGrp="1"/>
          </p:cNvSpPr>
          <p:nvPr>
            <p:ph type="sldNum" sz="quarter" idx="4"/>
          </p:nvPr>
        </p:nvSpPr>
        <p:spPr>
          <a:xfrm>
            <a:off x="11230559" y="253872"/>
            <a:ext cx="574677" cy="365125"/>
          </a:xfrm>
          <a:prstGeom prst="rect">
            <a:avLst/>
          </a:prstGeom>
        </p:spPr>
        <p:txBody>
          <a:bodyPr vert="horz" lIns="91440" tIns="45720" rIns="91440" bIns="45720" rtlCol="0" anchor="ctr"/>
          <a:lstStyle>
            <a:lvl1pPr algn="r">
              <a:defRPr sz="1800">
                <a:solidFill>
                  <a:schemeClr val="tx1"/>
                </a:solidFill>
              </a:defRPr>
            </a:lvl1pPr>
          </a:lstStyle>
          <a:p>
            <a:fld id="{6EDF88E6-2955-4FEA-A59A-5F95B90AE2D5}" type="slidenum">
              <a:rPr lang="en-GB" smtClean="0"/>
              <a:pPr/>
              <a:t>‹#›</a:t>
            </a:fld>
            <a:endParaRPr lang="en-GB" dirty="0"/>
          </a:p>
        </p:txBody>
      </p:sp>
      <p:sp>
        <p:nvSpPr>
          <p:cNvPr id="39" name="Date Placeholder 38">
            <a:extLst>
              <a:ext uri="{FF2B5EF4-FFF2-40B4-BE49-F238E27FC236}">
                <a16:creationId xmlns="" xmlns:a16="http://schemas.microsoft.com/office/drawing/2014/main" id="{22A78C33-B662-41C4-B662-5EC9840CEA75}"/>
              </a:ext>
            </a:extLst>
          </p:cNvPr>
          <p:cNvSpPr>
            <a:spLocks noGrp="1"/>
          </p:cNvSpPr>
          <p:nvPr>
            <p:ph type="dt" sz="half" idx="2"/>
          </p:nvPr>
        </p:nvSpPr>
        <p:spPr>
          <a:xfrm>
            <a:off x="341541" y="6282617"/>
            <a:ext cx="1186641" cy="501649"/>
          </a:xfrm>
          <a:prstGeom prst="rect">
            <a:avLst/>
          </a:prstGeom>
        </p:spPr>
        <p:txBody>
          <a:bodyPr vert="horz" lIns="91440" tIns="45720" rIns="91440" bIns="45720" rtlCol="0" anchor="ctr"/>
          <a:lstStyle>
            <a:lvl1pPr algn="l">
              <a:defRPr sz="1400">
                <a:solidFill>
                  <a:schemeClr val="tx1"/>
                </a:solidFill>
                <a:latin typeface="Arial" panose="020B0604020202020204" pitchFamily="34" charset="0"/>
                <a:cs typeface="Arial" panose="020B0604020202020204" pitchFamily="34" charset="0"/>
              </a:defRPr>
            </a:lvl1pPr>
          </a:lstStyle>
          <a:p>
            <a:fld id="{7D346757-73E9-431C-B53E-F6AFCB49A792}" type="datetimeFigureOut">
              <a:rPr lang="en-GB" smtClean="0"/>
              <a:pPr/>
              <a:t>19/08/2022</a:t>
            </a:fld>
            <a:endParaRPr lang="en-GB" dirty="0"/>
          </a:p>
        </p:txBody>
      </p:sp>
    </p:spTree>
    <p:extLst>
      <p:ext uri="{BB962C8B-B14F-4D97-AF65-F5344CB8AC3E}">
        <p14:creationId xmlns="" xmlns:p14="http://schemas.microsoft.com/office/powerpoint/2010/main" val="404707465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2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49CF4B0-D443-4438-A68F-3E836DB872BB}"/>
              </a:ext>
            </a:extLst>
          </p:cNvPr>
          <p:cNvSpPr/>
          <p:nvPr/>
        </p:nvSpPr>
        <p:spPr>
          <a:xfrm>
            <a:off x="-2599" y="0"/>
            <a:ext cx="12192000" cy="197654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25">
            <a:extLst>
              <a:ext uri="{FF2B5EF4-FFF2-40B4-BE49-F238E27FC236}">
                <a16:creationId xmlns="" xmlns:a16="http://schemas.microsoft.com/office/drawing/2014/main" id="{55B723A1-CA8B-4081-9425-B90B08F0A01B}"/>
              </a:ext>
            </a:extLst>
          </p:cNvPr>
          <p:cNvGrpSpPr>
            <a:grpSpLocks/>
          </p:cNvGrpSpPr>
          <p:nvPr/>
        </p:nvGrpSpPr>
        <p:grpSpPr bwMode="auto">
          <a:xfrm rot="5400000">
            <a:off x="10088231" y="-1306932"/>
            <a:ext cx="796837" cy="3410702"/>
            <a:chOff x="4950806" y="2331835"/>
            <a:chExt cx="1018582" cy="1752602"/>
          </a:xfrm>
        </p:grpSpPr>
        <p:grpSp>
          <p:nvGrpSpPr>
            <p:cNvPr id="9" name="Group 26">
              <a:extLst>
                <a:ext uri="{FF2B5EF4-FFF2-40B4-BE49-F238E27FC236}">
                  <a16:creationId xmlns="" xmlns:a16="http://schemas.microsoft.com/office/drawing/2014/main" id="{97D9330B-9EE9-4810-8F0D-C26C412C640C}"/>
                </a:ext>
              </a:extLst>
            </p:cNvPr>
            <p:cNvGrpSpPr>
              <a:grpSpLocks/>
            </p:cNvGrpSpPr>
            <p:nvPr/>
          </p:nvGrpSpPr>
          <p:grpSpPr bwMode="auto">
            <a:xfrm>
              <a:off x="4952856" y="3208136"/>
              <a:ext cx="1016531" cy="584200"/>
              <a:chOff x="3413124" y="3208139"/>
              <a:chExt cx="1016531" cy="584200"/>
            </a:xfrm>
          </p:grpSpPr>
          <p:sp>
            <p:nvSpPr>
              <p:cNvPr id="33" name="Freeform 35">
                <a:extLst>
                  <a:ext uri="{FF2B5EF4-FFF2-40B4-BE49-F238E27FC236}">
                    <a16:creationId xmlns="" xmlns:a16="http://schemas.microsoft.com/office/drawing/2014/main" id="{D4B488E6-F687-409E-833D-39B4C3954B54}"/>
                  </a:ext>
                </a:extLst>
              </p:cNvPr>
              <p:cNvSpPr>
                <a:spLocks/>
              </p:cNvSpPr>
              <p:nvPr/>
            </p:nvSpPr>
            <p:spPr bwMode="auto">
              <a:xfrm>
                <a:off x="3921390" y="3500239"/>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a:lstStyle/>
              <a:p>
                <a:pPr>
                  <a:defRPr/>
                </a:pPr>
                <a:endParaRPr lang="en-US" dirty="0"/>
              </a:p>
            </p:txBody>
          </p:sp>
          <p:sp>
            <p:nvSpPr>
              <p:cNvPr id="34" name="Freeform 38">
                <a:extLst>
                  <a:ext uri="{FF2B5EF4-FFF2-40B4-BE49-F238E27FC236}">
                    <a16:creationId xmlns="" xmlns:a16="http://schemas.microsoft.com/office/drawing/2014/main" id="{586690FA-5973-4BF2-9273-9A29E0F7E587}"/>
                  </a:ext>
                </a:extLst>
              </p:cNvPr>
              <p:cNvSpPr>
                <a:spLocks/>
              </p:cNvSpPr>
              <p:nvPr/>
            </p:nvSpPr>
            <p:spPr bwMode="auto">
              <a:xfrm>
                <a:off x="3921389" y="3208139"/>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a:lstStyle/>
              <a:p>
                <a:pPr>
                  <a:defRPr/>
                </a:pPr>
                <a:endParaRPr lang="en-US" dirty="0"/>
              </a:p>
            </p:txBody>
          </p:sp>
          <p:sp>
            <p:nvSpPr>
              <p:cNvPr id="35" name="Freeform 39">
                <a:extLst>
                  <a:ext uri="{FF2B5EF4-FFF2-40B4-BE49-F238E27FC236}">
                    <a16:creationId xmlns="" xmlns:a16="http://schemas.microsoft.com/office/drawing/2014/main" id="{8A89DE8D-08A6-4181-A1F9-09BB9EAD53B7}"/>
                  </a:ext>
                </a:extLst>
              </p:cNvPr>
              <p:cNvSpPr>
                <a:spLocks/>
              </p:cNvSpPr>
              <p:nvPr/>
            </p:nvSpPr>
            <p:spPr bwMode="auto">
              <a:xfrm>
                <a:off x="3413124" y="3208139"/>
                <a:ext cx="508265"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a:lstStyle/>
              <a:p>
                <a:pPr>
                  <a:defRPr/>
                </a:pPr>
                <a:endParaRPr lang="en-US" dirty="0"/>
              </a:p>
            </p:txBody>
          </p:sp>
          <p:sp>
            <p:nvSpPr>
              <p:cNvPr id="36" name="Freeform 41">
                <a:extLst>
                  <a:ext uri="{FF2B5EF4-FFF2-40B4-BE49-F238E27FC236}">
                    <a16:creationId xmlns="" xmlns:a16="http://schemas.microsoft.com/office/drawing/2014/main" id="{02644063-726A-4C25-BD92-E2F0480BBD1A}"/>
                  </a:ext>
                </a:extLst>
              </p:cNvPr>
              <p:cNvSpPr>
                <a:spLocks/>
              </p:cNvSpPr>
              <p:nvPr/>
            </p:nvSpPr>
            <p:spPr bwMode="auto">
              <a:xfrm>
                <a:off x="3413125" y="3500239"/>
                <a:ext cx="508265"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a:lstStyle/>
              <a:p>
                <a:pPr>
                  <a:defRPr/>
                </a:pPr>
                <a:endParaRPr lang="en-US" dirty="0"/>
              </a:p>
            </p:txBody>
          </p:sp>
        </p:grpSp>
        <p:grpSp>
          <p:nvGrpSpPr>
            <p:cNvPr id="10" name="Group 27">
              <a:extLst>
                <a:ext uri="{FF2B5EF4-FFF2-40B4-BE49-F238E27FC236}">
                  <a16:creationId xmlns="" xmlns:a16="http://schemas.microsoft.com/office/drawing/2014/main" id="{2695EB3F-E393-485E-983E-599D5828EA61}"/>
                </a:ext>
              </a:extLst>
            </p:cNvPr>
            <p:cNvGrpSpPr>
              <a:grpSpLocks/>
            </p:cNvGrpSpPr>
            <p:nvPr/>
          </p:nvGrpSpPr>
          <p:grpSpPr bwMode="auto">
            <a:xfrm>
              <a:off x="4952856" y="2916037"/>
              <a:ext cx="508265" cy="584200"/>
              <a:chOff x="3413123" y="2916034"/>
              <a:chExt cx="508264" cy="584200"/>
            </a:xfrm>
          </p:grpSpPr>
          <p:sp>
            <p:nvSpPr>
              <p:cNvPr id="31" name="Freeform 42">
                <a:extLst>
                  <a:ext uri="{FF2B5EF4-FFF2-40B4-BE49-F238E27FC236}">
                    <a16:creationId xmlns="" xmlns:a16="http://schemas.microsoft.com/office/drawing/2014/main" id="{398EFD6F-C251-4671-BAA3-EF5CD9A2F7E2}"/>
                  </a:ext>
                </a:extLst>
              </p:cNvPr>
              <p:cNvSpPr>
                <a:spLocks/>
              </p:cNvSpPr>
              <p:nvPr/>
            </p:nvSpPr>
            <p:spPr bwMode="auto">
              <a:xfrm>
                <a:off x="3413124" y="2916034"/>
                <a:ext cx="508263"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a:lstStyle/>
              <a:p>
                <a:pPr>
                  <a:defRPr/>
                </a:pPr>
                <a:endParaRPr lang="en-US" dirty="0"/>
              </a:p>
            </p:txBody>
          </p:sp>
          <p:sp>
            <p:nvSpPr>
              <p:cNvPr id="32" name="Freeform 43">
                <a:extLst>
                  <a:ext uri="{FF2B5EF4-FFF2-40B4-BE49-F238E27FC236}">
                    <a16:creationId xmlns="" xmlns:a16="http://schemas.microsoft.com/office/drawing/2014/main" id="{30B2B554-E0BC-4C89-8FBB-FE83365898ED}"/>
                  </a:ext>
                </a:extLst>
              </p:cNvPr>
              <p:cNvSpPr>
                <a:spLocks/>
              </p:cNvSpPr>
              <p:nvPr/>
            </p:nvSpPr>
            <p:spPr bwMode="auto">
              <a:xfrm>
                <a:off x="3413123" y="3208134"/>
                <a:ext cx="508263"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a:lstStyle/>
              <a:p>
                <a:pPr>
                  <a:defRPr/>
                </a:pPr>
                <a:endParaRPr lang="en-US" dirty="0"/>
              </a:p>
            </p:txBody>
          </p:sp>
        </p:grpSp>
        <p:grpSp>
          <p:nvGrpSpPr>
            <p:cNvPr id="11" name="Group 28">
              <a:extLst>
                <a:ext uri="{FF2B5EF4-FFF2-40B4-BE49-F238E27FC236}">
                  <a16:creationId xmlns="" xmlns:a16="http://schemas.microsoft.com/office/drawing/2014/main" id="{B4AAFA94-D40A-4C56-B941-D50002ECAA4D}"/>
                </a:ext>
              </a:extLst>
            </p:cNvPr>
            <p:cNvGrpSpPr>
              <a:grpSpLocks/>
            </p:cNvGrpSpPr>
            <p:nvPr/>
          </p:nvGrpSpPr>
          <p:grpSpPr bwMode="auto">
            <a:xfrm>
              <a:off x="4952856" y="2331836"/>
              <a:ext cx="508265" cy="584200"/>
              <a:chOff x="3413123" y="2331833"/>
              <a:chExt cx="508264" cy="584200"/>
            </a:xfrm>
          </p:grpSpPr>
          <p:sp>
            <p:nvSpPr>
              <p:cNvPr id="29" name="Freeform 47">
                <a:extLst>
                  <a:ext uri="{FF2B5EF4-FFF2-40B4-BE49-F238E27FC236}">
                    <a16:creationId xmlns="" xmlns:a16="http://schemas.microsoft.com/office/drawing/2014/main" id="{1398D603-A710-4E2C-8143-0B85E0D82C64}"/>
                  </a:ext>
                </a:extLst>
              </p:cNvPr>
              <p:cNvSpPr>
                <a:spLocks/>
              </p:cNvSpPr>
              <p:nvPr/>
            </p:nvSpPr>
            <p:spPr bwMode="auto">
              <a:xfrm>
                <a:off x="3413124" y="2331833"/>
                <a:ext cx="508263"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a:lstStyle/>
              <a:p>
                <a:pPr>
                  <a:defRPr/>
                </a:pPr>
                <a:endParaRPr lang="en-US" dirty="0"/>
              </a:p>
            </p:txBody>
          </p:sp>
          <p:sp>
            <p:nvSpPr>
              <p:cNvPr id="30" name="Freeform 48">
                <a:extLst>
                  <a:ext uri="{FF2B5EF4-FFF2-40B4-BE49-F238E27FC236}">
                    <a16:creationId xmlns="" xmlns:a16="http://schemas.microsoft.com/office/drawing/2014/main" id="{8DFB097F-B98E-425E-A48F-D172D6846431}"/>
                  </a:ext>
                </a:extLst>
              </p:cNvPr>
              <p:cNvSpPr>
                <a:spLocks/>
              </p:cNvSpPr>
              <p:nvPr/>
            </p:nvSpPr>
            <p:spPr bwMode="auto">
              <a:xfrm>
                <a:off x="3413123" y="2623933"/>
                <a:ext cx="508263"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a:lstStyle/>
              <a:p>
                <a:pPr>
                  <a:defRPr/>
                </a:pPr>
                <a:endParaRPr lang="en-US" dirty="0"/>
              </a:p>
            </p:txBody>
          </p:sp>
        </p:grpSp>
        <p:grpSp>
          <p:nvGrpSpPr>
            <p:cNvPr id="12" name="Group 29">
              <a:extLst>
                <a:ext uri="{FF2B5EF4-FFF2-40B4-BE49-F238E27FC236}">
                  <a16:creationId xmlns="" xmlns:a16="http://schemas.microsoft.com/office/drawing/2014/main" id="{054C9F60-086F-4821-999F-9CAC1D707C72}"/>
                </a:ext>
              </a:extLst>
            </p:cNvPr>
            <p:cNvGrpSpPr>
              <a:grpSpLocks/>
            </p:cNvGrpSpPr>
            <p:nvPr/>
          </p:nvGrpSpPr>
          <p:grpSpPr bwMode="auto">
            <a:xfrm>
              <a:off x="5461120" y="2916037"/>
              <a:ext cx="508265" cy="584200"/>
              <a:chOff x="3921388" y="2916034"/>
              <a:chExt cx="508264" cy="584200"/>
            </a:xfrm>
          </p:grpSpPr>
          <p:sp>
            <p:nvSpPr>
              <p:cNvPr id="27" name="Freeform 99">
                <a:extLst>
                  <a:ext uri="{FF2B5EF4-FFF2-40B4-BE49-F238E27FC236}">
                    <a16:creationId xmlns="" xmlns:a16="http://schemas.microsoft.com/office/drawing/2014/main" id="{1F5D33B8-5295-482A-9611-C86DD885EC40}"/>
                  </a:ext>
                </a:extLst>
              </p:cNvPr>
              <p:cNvSpPr>
                <a:spLocks/>
              </p:cNvSpPr>
              <p:nvPr/>
            </p:nvSpPr>
            <p:spPr bwMode="auto">
              <a:xfrm>
                <a:off x="3921388" y="3208134"/>
                <a:ext cx="508263"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a:lstStyle/>
              <a:p>
                <a:pPr>
                  <a:defRPr/>
                </a:pPr>
                <a:endParaRPr lang="en-US" dirty="0"/>
              </a:p>
            </p:txBody>
          </p:sp>
          <p:sp>
            <p:nvSpPr>
              <p:cNvPr id="28" name="Freeform 100">
                <a:extLst>
                  <a:ext uri="{FF2B5EF4-FFF2-40B4-BE49-F238E27FC236}">
                    <a16:creationId xmlns="" xmlns:a16="http://schemas.microsoft.com/office/drawing/2014/main" id="{83BF4DCA-093B-41EC-BB45-C76BCA56E727}"/>
                  </a:ext>
                </a:extLst>
              </p:cNvPr>
              <p:cNvSpPr>
                <a:spLocks/>
              </p:cNvSpPr>
              <p:nvPr/>
            </p:nvSpPr>
            <p:spPr bwMode="auto">
              <a:xfrm>
                <a:off x="3921389" y="2916034"/>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a:lstStyle/>
              <a:p>
                <a:pPr>
                  <a:defRPr/>
                </a:pPr>
                <a:endParaRPr lang="en-US" dirty="0"/>
              </a:p>
            </p:txBody>
          </p:sp>
        </p:grpSp>
        <p:grpSp>
          <p:nvGrpSpPr>
            <p:cNvPr id="13" name="Group 30">
              <a:extLst>
                <a:ext uri="{FF2B5EF4-FFF2-40B4-BE49-F238E27FC236}">
                  <a16:creationId xmlns="" xmlns:a16="http://schemas.microsoft.com/office/drawing/2014/main" id="{EF6C5BEC-7DC9-49B3-B241-A0A1B6694AB8}"/>
                </a:ext>
              </a:extLst>
            </p:cNvPr>
            <p:cNvGrpSpPr>
              <a:grpSpLocks/>
            </p:cNvGrpSpPr>
            <p:nvPr/>
          </p:nvGrpSpPr>
          <p:grpSpPr bwMode="auto">
            <a:xfrm>
              <a:off x="4950806" y="3500236"/>
              <a:ext cx="510317" cy="584201"/>
              <a:chOff x="3411074" y="3500236"/>
              <a:chExt cx="510317" cy="584201"/>
            </a:xfrm>
          </p:grpSpPr>
          <p:sp>
            <p:nvSpPr>
              <p:cNvPr id="25" name="Freeform 51">
                <a:extLst>
                  <a:ext uri="{FF2B5EF4-FFF2-40B4-BE49-F238E27FC236}">
                    <a16:creationId xmlns="" xmlns:a16="http://schemas.microsoft.com/office/drawing/2014/main" id="{3A02ED02-467C-4D1B-9AE6-21B34295A48D}"/>
                  </a:ext>
                </a:extLst>
              </p:cNvPr>
              <p:cNvSpPr>
                <a:spLocks/>
              </p:cNvSpPr>
              <p:nvPr/>
            </p:nvSpPr>
            <p:spPr bwMode="auto">
              <a:xfrm>
                <a:off x="3413126" y="3500236"/>
                <a:ext cx="508265" cy="292101"/>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a:lstStyle/>
              <a:p>
                <a:pPr>
                  <a:defRPr/>
                </a:pPr>
                <a:endParaRPr lang="en-US" dirty="0"/>
              </a:p>
            </p:txBody>
          </p:sp>
          <p:sp>
            <p:nvSpPr>
              <p:cNvPr id="26" name="Freeform 52">
                <a:extLst>
                  <a:ext uri="{FF2B5EF4-FFF2-40B4-BE49-F238E27FC236}">
                    <a16:creationId xmlns="" xmlns:a16="http://schemas.microsoft.com/office/drawing/2014/main" id="{1FF3D1C5-A48E-421E-991D-6AD599C27511}"/>
                  </a:ext>
                </a:extLst>
              </p:cNvPr>
              <p:cNvSpPr>
                <a:spLocks/>
              </p:cNvSpPr>
              <p:nvPr/>
            </p:nvSpPr>
            <p:spPr bwMode="auto">
              <a:xfrm>
                <a:off x="3411074" y="3792337"/>
                <a:ext cx="508265"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a:lstStyle/>
              <a:p>
                <a:pPr>
                  <a:defRPr/>
                </a:pPr>
                <a:endParaRPr lang="en-US" dirty="0"/>
              </a:p>
            </p:txBody>
          </p:sp>
        </p:grpSp>
        <p:grpSp>
          <p:nvGrpSpPr>
            <p:cNvPr id="14" name="Group 31">
              <a:extLst>
                <a:ext uri="{FF2B5EF4-FFF2-40B4-BE49-F238E27FC236}">
                  <a16:creationId xmlns="" xmlns:a16="http://schemas.microsoft.com/office/drawing/2014/main" id="{77EB188A-8089-4AF0-A54E-3961BF5EBDF7}"/>
                </a:ext>
              </a:extLst>
            </p:cNvPr>
            <p:cNvGrpSpPr>
              <a:grpSpLocks/>
            </p:cNvGrpSpPr>
            <p:nvPr/>
          </p:nvGrpSpPr>
          <p:grpSpPr bwMode="auto">
            <a:xfrm>
              <a:off x="5461120" y="2331836"/>
              <a:ext cx="508265" cy="584200"/>
              <a:chOff x="3921388" y="2331833"/>
              <a:chExt cx="508264" cy="584200"/>
            </a:xfrm>
          </p:grpSpPr>
          <p:sp>
            <p:nvSpPr>
              <p:cNvPr id="23" name="Freeform 55">
                <a:extLst>
                  <a:ext uri="{FF2B5EF4-FFF2-40B4-BE49-F238E27FC236}">
                    <a16:creationId xmlns="" xmlns:a16="http://schemas.microsoft.com/office/drawing/2014/main" id="{19856971-4598-42EC-83C8-6EDD9D22B7EF}"/>
                  </a:ext>
                </a:extLst>
              </p:cNvPr>
              <p:cNvSpPr>
                <a:spLocks/>
              </p:cNvSpPr>
              <p:nvPr/>
            </p:nvSpPr>
            <p:spPr bwMode="auto">
              <a:xfrm>
                <a:off x="3921389" y="2331833"/>
                <a:ext cx="508263"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a:lstStyle/>
              <a:p>
                <a:pPr>
                  <a:defRPr/>
                </a:pPr>
                <a:endParaRPr lang="en-US" dirty="0"/>
              </a:p>
            </p:txBody>
          </p:sp>
          <p:sp>
            <p:nvSpPr>
              <p:cNvPr id="24" name="Freeform 56">
                <a:extLst>
                  <a:ext uri="{FF2B5EF4-FFF2-40B4-BE49-F238E27FC236}">
                    <a16:creationId xmlns="" xmlns:a16="http://schemas.microsoft.com/office/drawing/2014/main" id="{124A81F9-7D0A-49A9-9734-01336B1DF3FF}"/>
                  </a:ext>
                </a:extLst>
              </p:cNvPr>
              <p:cNvSpPr>
                <a:spLocks/>
              </p:cNvSpPr>
              <p:nvPr/>
            </p:nvSpPr>
            <p:spPr bwMode="auto">
              <a:xfrm>
                <a:off x="3921388" y="2623933"/>
                <a:ext cx="508263"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a:lstStyle/>
              <a:p>
                <a:pPr>
                  <a:defRPr/>
                </a:pPr>
                <a:endParaRPr lang="en-US" dirty="0"/>
              </a:p>
            </p:txBody>
          </p:sp>
        </p:grpSp>
        <p:grpSp>
          <p:nvGrpSpPr>
            <p:cNvPr id="15" name="Group 32">
              <a:extLst>
                <a:ext uri="{FF2B5EF4-FFF2-40B4-BE49-F238E27FC236}">
                  <a16:creationId xmlns="" xmlns:a16="http://schemas.microsoft.com/office/drawing/2014/main" id="{4ADE389E-0873-47CD-AD53-81079473F7AD}"/>
                </a:ext>
              </a:extLst>
            </p:cNvPr>
            <p:cNvGrpSpPr>
              <a:grpSpLocks/>
            </p:cNvGrpSpPr>
            <p:nvPr/>
          </p:nvGrpSpPr>
          <p:grpSpPr bwMode="auto">
            <a:xfrm>
              <a:off x="4952856" y="2623936"/>
              <a:ext cx="1016531" cy="584200"/>
              <a:chOff x="3413124" y="2623936"/>
              <a:chExt cx="1016531" cy="584200"/>
            </a:xfrm>
          </p:grpSpPr>
          <p:sp>
            <p:nvSpPr>
              <p:cNvPr id="19" name="Freeform 58">
                <a:extLst>
                  <a:ext uri="{FF2B5EF4-FFF2-40B4-BE49-F238E27FC236}">
                    <a16:creationId xmlns="" xmlns:a16="http://schemas.microsoft.com/office/drawing/2014/main" id="{80464BFD-3A9E-4031-AEB4-5763FD2C2125}"/>
                  </a:ext>
                </a:extLst>
              </p:cNvPr>
              <p:cNvSpPr>
                <a:spLocks/>
              </p:cNvSpPr>
              <p:nvPr/>
            </p:nvSpPr>
            <p:spPr bwMode="auto">
              <a:xfrm>
                <a:off x="3413124" y="2623936"/>
                <a:ext cx="508265"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a:lstStyle/>
              <a:p>
                <a:pPr>
                  <a:defRPr/>
                </a:pPr>
                <a:endParaRPr lang="en-US" dirty="0"/>
              </a:p>
            </p:txBody>
          </p:sp>
          <p:sp>
            <p:nvSpPr>
              <p:cNvPr id="20" name="Freeform 59">
                <a:extLst>
                  <a:ext uri="{FF2B5EF4-FFF2-40B4-BE49-F238E27FC236}">
                    <a16:creationId xmlns="" xmlns:a16="http://schemas.microsoft.com/office/drawing/2014/main" id="{1B41659A-245D-47C2-9E65-F39A47F321D0}"/>
                  </a:ext>
                </a:extLst>
              </p:cNvPr>
              <p:cNvSpPr>
                <a:spLocks/>
              </p:cNvSpPr>
              <p:nvPr/>
            </p:nvSpPr>
            <p:spPr bwMode="auto">
              <a:xfrm>
                <a:off x="3921390" y="2916036"/>
                <a:ext cx="508265"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a:lstStyle/>
              <a:p>
                <a:pPr>
                  <a:defRPr/>
                </a:pPr>
                <a:endParaRPr lang="en-US" dirty="0"/>
              </a:p>
            </p:txBody>
          </p:sp>
          <p:sp>
            <p:nvSpPr>
              <p:cNvPr id="21" name="Freeform 60">
                <a:extLst>
                  <a:ext uri="{FF2B5EF4-FFF2-40B4-BE49-F238E27FC236}">
                    <a16:creationId xmlns="" xmlns:a16="http://schemas.microsoft.com/office/drawing/2014/main" id="{B0C18AED-6F37-4D4E-A05A-6637171E649F}"/>
                  </a:ext>
                </a:extLst>
              </p:cNvPr>
              <p:cNvSpPr>
                <a:spLocks/>
              </p:cNvSpPr>
              <p:nvPr/>
            </p:nvSpPr>
            <p:spPr bwMode="auto">
              <a:xfrm>
                <a:off x="3413125" y="2916036"/>
                <a:ext cx="508265"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a:lstStyle/>
              <a:p>
                <a:pPr>
                  <a:defRPr/>
                </a:pPr>
                <a:endParaRPr lang="en-US" dirty="0"/>
              </a:p>
            </p:txBody>
          </p:sp>
          <p:sp>
            <p:nvSpPr>
              <p:cNvPr id="22" name="Freeform 62">
                <a:extLst>
                  <a:ext uri="{FF2B5EF4-FFF2-40B4-BE49-F238E27FC236}">
                    <a16:creationId xmlns="" xmlns:a16="http://schemas.microsoft.com/office/drawing/2014/main" id="{FDA4891C-1863-47B2-9C83-169E1BC0EAF6}"/>
                  </a:ext>
                </a:extLst>
              </p:cNvPr>
              <p:cNvSpPr>
                <a:spLocks/>
              </p:cNvSpPr>
              <p:nvPr/>
            </p:nvSpPr>
            <p:spPr bwMode="auto">
              <a:xfrm>
                <a:off x="3921389" y="2623936"/>
                <a:ext cx="508265"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a:lstStyle/>
              <a:p>
                <a:pPr>
                  <a:defRPr/>
                </a:pPr>
                <a:endParaRPr lang="en-US" dirty="0"/>
              </a:p>
            </p:txBody>
          </p:sp>
        </p:grpSp>
        <p:grpSp>
          <p:nvGrpSpPr>
            <p:cNvPr id="16" name="Group 33">
              <a:extLst>
                <a:ext uri="{FF2B5EF4-FFF2-40B4-BE49-F238E27FC236}">
                  <a16:creationId xmlns="" xmlns:a16="http://schemas.microsoft.com/office/drawing/2014/main" id="{74B0CF3B-A4DD-45B0-B60F-365C50C6F2B3}"/>
                </a:ext>
              </a:extLst>
            </p:cNvPr>
            <p:cNvGrpSpPr>
              <a:grpSpLocks/>
            </p:cNvGrpSpPr>
            <p:nvPr/>
          </p:nvGrpSpPr>
          <p:grpSpPr bwMode="auto">
            <a:xfrm>
              <a:off x="4952858" y="2331835"/>
              <a:ext cx="1016530" cy="292101"/>
              <a:chOff x="3413120" y="2331834"/>
              <a:chExt cx="1016528" cy="292101"/>
            </a:xfrm>
          </p:grpSpPr>
          <p:sp>
            <p:nvSpPr>
              <p:cNvPr id="17" name="Freeform 65">
                <a:extLst>
                  <a:ext uri="{FF2B5EF4-FFF2-40B4-BE49-F238E27FC236}">
                    <a16:creationId xmlns="" xmlns:a16="http://schemas.microsoft.com/office/drawing/2014/main" id="{5EC274A3-D913-45CD-A598-D025E33FFB4F}"/>
                  </a:ext>
                </a:extLst>
              </p:cNvPr>
              <p:cNvSpPr>
                <a:spLocks/>
              </p:cNvSpPr>
              <p:nvPr/>
            </p:nvSpPr>
            <p:spPr bwMode="auto">
              <a:xfrm>
                <a:off x="3413120" y="2331834"/>
                <a:ext cx="508264" cy="292101"/>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a:lstStyle/>
              <a:p>
                <a:pPr>
                  <a:defRPr/>
                </a:pPr>
                <a:endParaRPr lang="en-US" dirty="0"/>
              </a:p>
            </p:txBody>
          </p:sp>
          <p:sp>
            <p:nvSpPr>
              <p:cNvPr id="18" name="Freeform 66">
                <a:extLst>
                  <a:ext uri="{FF2B5EF4-FFF2-40B4-BE49-F238E27FC236}">
                    <a16:creationId xmlns="" xmlns:a16="http://schemas.microsoft.com/office/drawing/2014/main" id="{E6F1C750-29C3-4D84-8256-7CF1E74403B4}"/>
                  </a:ext>
                </a:extLst>
              </p:cNvPr>
              <p:cNvSpPr>
                <a:spLocks/>
              </p:cNvSpPr>
              <p:nvPr/>
            </p:nvSpPr>
            <p:spPr bwMode="auto">
              <a:xfrm>
                <a:off x="3921384" y="2331834"/>
                <a:ext cx="508264" cy="292101"/>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a:lstStyle/>
              <a:p>
                <a:pPr>
                  <a:defRPr/>
                </a:pPr>
                <a:endParaRPr lang="en-US" dirty="0"/>
              </a:p>
            </p:txBody>
          </p:sp>
        </p:grpSp>
      </p:grpSp>
      <p:pic>
        <p:nvPicPr>
          <p:cNvPr id="37" name="Picture 36">
            <a:extLst>
              <a:ext uri="{FF2B5EF4-FFF2-40B4-BE49-F238E27FC236}">
                <a16:creationId xmlns="" xmlns:a16="http://schemas.microsoft.com/office/drawing/2014/main" id="{B009460C-3C6C-4392-A3EE-2BF458C67A7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829340" y="578950"/>
            <a:ext cx="4528122" cy="818644"/>
          </a:xfrm>
          <a:prstGeom prst="rect">
            <a:avLst/>
          </a:prstGeom>
        </p:spPr>
      </p:pic>
      <p:sp>
        <p:nvSpPr>
          <p:cNvPr id="40" name="Rectangle 39">
            <a:extLst>
              <a:ext uri="{FF2B5EF4-FFF2-40B4-BE49-F238E27FC236}">
                <a16:creationId xmlns="" xmlns:a16="http://schemas.microsoft.com/office/drawing/2014/main" id="{39847171-526C-4DBE-A688-FAC40BC5E880}"/>
              </a:ext>
            </a:extLst>
          </p:cNvPr>
          <p:cNvSpPr/>
          <p:nvPr/>
        </p:nvSpPr>
        <p:spPr>
          <a:xfrm>
            <a:off x="9893298" y="6379554"/>
            <a:ext cx="2037481" cy="307777"/>
          </a:xfrm>
          <a:prstGeom prst="rect">
            <a:avLst/>
          </a:prstGeom>
        </p:spPr>
        <p:txBody>
          <a:bodyPr wrap="none">
            <a:spAutoFit/>
          </a:bodyPr>
          <a:lstStyle/>
          <a:p>
            <a:pPr algn="r"/>
            <a:r>
              <a:rPr lang="en-US" altLang="en-US" sz="1400" b="0" dirty="0">
                <a:solidFill>
                  <a:schemeClr val="tx1"/>
                </a:solidFill>
                <a:latin typeface="Arial" pitchFamily="34" charset="0"/>
                <a:cs typeface="Arial" pitchFamily="34" charset="0"/>
              </a:rPr>
              <a:t>www.bschool.cms.ac.in</a:t>
            </a:r>
          </a:p>
        </p:txBody>
      </p:sp>
      <p:cxnSp>
        <p:nvCxnSpPr>
          <p:cNvPr id="41" name="Straight Connector 40">
            <a:extLst>
              <a:ext uri="{FF2B5EF4-FFF2-40B4-BE49-F238E27FC236}">
                <a16:creationId xmlns="" xmlns:a16="http://schemas.microsoft.com/office/drawing/2014/main" id="{2EFD4E04-8C5D-44C8-9886-072D6E1E06ED}"/>
              </a:ext>
            </a:extLst>
          </p:cNvPr>
          <p:cNvCxnSpPr>
            <a:cxnSpLocks/>
          </p:cNvCxnSpPr>
          <p:nvPr/>
        </p:nvCxnSpPr>
        <p:spPr>
          <a:xfrm>
            <a:off x="0" y="6533443"/>
            <a:ext cx="969745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4635585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p:nvPicPr>
        <p:blipFill rotWithShape="1">
          <a:blip r:embed="rId13" cstate="print">
            <a:extLst>
              <a:ext uri="{28A0092B-C50C-407E-A947-70E740481C1C}">
                <a14:useLocalDpi xmlns="" xmlns:a14="http://schemas.microsoft.com/office/drawing/2010/main" val="0"/>
              </a:ext>
            </a:extLst>
          </a:blip>
          <a:srcRect b="9852"/>
          <a:stretch/>
        </p:blipFill>
        <p:spPr bwMode="auto">
          <a:xfrm>
            <a:off x="0" y="1"/>
            <a:ext cx="12193764" cy="53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14" cstate="print">
            <a:extLst>
              <a:ext uri="{28A0092B-C50C-407E-A947-70E740481C1C}">
                <a14:useLocalDpi xmlns="" xmlns:a14="http://schemas.microsoft.com/office/drawing/2010/main" val="0"/>
              </a:ext>
            </a:extLst>
          </a:blip>
          <a:srcRect t="74478"/>
          <a:stretch/>
        </p:blipFill>
        <p:spPr bwMode="auto">
          <a:xfrm>
            <a:off x="0" y="6673944"/>
            <a:ext cx="12193764" cy="199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953882" y="6628483"/>
            <a:ext cx="2285999" cy="250966"/>
          </a:xfrm>
          <a:prstGeom prst="rect">
            <a:avLst/>
          </a:prstGeom>
          <a:noFill/>
        </p:spPr>
        <p:txBody>
          <a:bodyPr wrap="square" rtlCol="0">
            <a:spAutoFit/>
          </a:bodyPr>
          <a:lstStyle/>
          <a:p>
            <a:pPr marL="0" marR="0" lvl="0" indent="0" algn="ctr" defTabSz="857250" eaLnBrk="1" fontAlgn="auto" latinLnBrk="0" hangingPunct="1">
              <a:lnSpc>
                <a:spcPct val="100000"/>
              </a:lnSpc>
              <a:spcBef>
                <a:spcPts val="0"/>
              </a:spcBef>
              <a:spcAft>
                <a:spcPts val="0"/>
              </a:spcAft>
              <a:buClrTx/>
              <a:buSzTx/>
              <a:buFontTx/>
              <a:buNone/>
              <a:tabLst/>
              <a:defRPr/>
            </a:pPr>
            <a:r>
              <a:rPr kumimoji="0" lang="en-US" sz="1031" b="0" i="0" u="none" strike="noStrike" kern="0" cap="none" spc="0" normalizeH="0" baseline="0" noProof="0" dirty="0">
                <a:ln>
                  <a:noFill/>
                </a:ln>
                <a:solidFill>
                  <a:schemeClr val="tx1"/>
                </a:solidFill>
                <a:effectLst/>
                <a:uLnTx/>
                <a:uFillTx/>
              </a:rPr>
              <a:t>Module 3</a:t>
            </a:r>
          </a:p>
        </p:txBody>
      </p:sp>
      <p:sp>
        <p:nvSpPr>
          <p:cNvPr id="11" name="TextBox 10"/>
          <p:cNvSpPr txBox="1"/>
          <p:nvPr/>
        </p:nvSpPr>
        <p:spPr>
          <a:xfrm>
            <a:off x="-1" y="6617233"/>
            <a:ext cx="2285999" cy="250966"/>
          </a:xfrm>
          <a:prstGeom prst="rect">
            <a:avLst/>
          </a:prstGeom>
          <a:noFill/>
        </p:spPr>
        <p:txBody>
          <a:bodyPr wrap="square" rtlCol="0">
            <a:spAutoFit/>
          </a:bodyPr>
          <a:lstStyle/>
          <a:p>
            <a:pPr marL="0" marR="0" lvl="0" indent="0" algn="l" defTabSz="857250" eaLnBrk="1" fontAlgn="auto" latinLnBrk="0" hangingPunct="1">
              <a:lnSpc>
                <a:spcPct val="100000"/>
              </a:lnSpc>
              <a:spcBef>
                <a:spcPts val="0"/>
              </a:spcBef>
              <a:spcAft>
                <a:spcPts val="0"/>
              </a:spcAft>
              <a:buClrTx/>
              <a:buSzTx/>
              <a:buFontTx/>
              <a:buNone/>
              <a:tabLst/>
              <a:defRPr/>
            </a:pPr>
            <a:r>
              <a:rPr kumimoji="0" lang="en-US" sz="1031" b="0" i="0" u="none" strike="noStrike" kern="0" cap="none" spc="0" normalizeH="0" baseline="0" noProof="0" dirty="0" err="1">
                <a:ln>
                  <a:noFill/>
                </a:ln>
                <a:solidFill>
                  <a:schemeClr val="tx1"/>
                </a:solidFill>
                <a:effectLst/>
                <a:uLnTx/>
                <a:uFillTx/>
              </a:rPr>
              <a:t>Dr</a:t>
            </a:r>
            <a:r>
              <a:rPr kumimoji="0" lang="en-US" sz="1031" b="0" i="0" u="none" strike="noStrike" kern="0" cap="none" spc="0" normalizeH="0" baseline="0" noProof="0" dirty="0">
                <a:ln>
                  <a:noFill/>
                </a:ln>
                <a:solidFill>
                  <a:schemeClr val="tx1"/>
                </a:solidFill>
                <a:effectLst/>
                <a:uLnTx/>
                <a:uFillTx/>
              </a:rPr>
              <a:t> Anitha Nallasivam</a:t>
            </a:r>
          </a:p>
        </p:txBody>
      </p:sp>
      <p:pic>
        <p:nvPicPr>
          <p:cNvPr id="12" name="Picture 11">
            <a:extLst>
              <a:ext uri="{FF2B5EF4-FFF2-40B4-BE49-F238E27FC236}">
                <a16:creationId xmlns="" xmlns:a16="http://schemas.microsoft.com/office/drawing/2014/main" id="{5B2ABDA2-BA69-4CAF-A7AE-49192034EA0C}"/>
              </a:ext>
            </a:extLst>
          </p:cNvPr>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9527384" y="46831"/>
            <a:ext cx="2528886" cy="457200"/>
          </a:xfrm>
          <a:prstGeom prst="rect">
            <a:avLst/>
          </a:prstGeom>
        </p:spPr>
      </p:pic>
    </p:spTree>
    <p:extLst>
      <p:ext uri="{BB962C8B-B14F-4D97-AF65-F5344CB8AC3E}">
        <p14:creationId xmlns="" xmlns:p14="http://schemas.microsoft.com/office/powerpoint/2010/main" val="183891447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771525" rtl="0" eaLnBrk="1" latinLnBrk="0" hangingPunct="1">
        <a:lnSpc>
          <a:spcPct val="90000"/>
        </a:lnSpc>
        <a:spcBef>
          <a:spcPct val="0"/>
        </a:spcBef>
        <a:buNone/>
        <a:defRPr sz="3713" kern="1200">
          <a:solidFill>
            <a:schemeClr val="tx1"/>
          </a:solidFill>
          <a:latin typeface="+mj-lt"/>
          <a:ea typeface="+mj-ea"/>
          <a:cs typeface="+mj-cs"/>
        </a:defRPr>
      </a:lvl1pPr>
    </p:titleStyle>
    <p:bodyStyle>
      <a:lvl1pPr marL="192881" indent="-192881" algn="l" defTabSz="771525" rtl="0" eaLnBrk="1" latinLnBrk="0" hangingPunct="1">
        <a:lnSpc>
          <a:spcPct val="90000"/>
        </a:lnSpc>
        <a:spcBef>
          <a:spcPts val="844"/>
        </a:spcBef>
        <a:buFont typeface="Arial" panose="020B0604020202020204" pitchFamily="34" charset="0"/>
        <a:buChar char="•"/>
        <a:defRPr sz="2363" kern="1200">
          <a:solidFill>
            <a:schemeClr val="tx1"/>
          </a:solidFill>
          <a:latin typeface="+mn-lt"/>
          <a:ea typeface="+mn-ea"/>
          <a:cs typeface="+mn-cs"/>
        </a:defRPr>
      </a:lvl1pPr>
      <a:lvl2pPr marL="578644" indent="-192881" algn="l" defTabSz="771525" rtl="0" eaLnBrk="1" latinLnBrk="0" hangingPunct="1">
        <a:lnSpc>
          <a:spcPct val="90000"/>
        </a:lnSpc>
        <a:spcBef>
          <a:spcPts val="422"/>
        </a:spcBef>
        <a:buFont typeface="Arial" panose="020B0604020202020204" pitchFamily="34" charset="0"/>
        <a:buChar char="•"/>
        <a:defRPr sz="2025" kern="1200">
          <a:solidFill>
            <a:schemeClr val="tx1"/>
          </a:solidFill>
          <a:latin typeface="+mn-lt"/>
          <a:ea typeface="+mn-ea"/>
          <a:cs typeface="+mn-cs"/>
        </a:defRPr>
      </a:lvl2pPr>
      <a:lvl3pPr marL="964406" indent="-192881" algn="l" defTabSz="771525" rtl="0" eaLnBrk="1" latinLnBrk="0" hangingPunct="1">
        <a:lnSpc>
          <a:spcPct val="90000"/>
        </a:lnSpc>
        <a:spcBef>
          <a:spcPts val="422"/>
        </a:spcBef>
        <a:buFont typeface="Arial" panose="020B0604020202020204" pitchFamily="34" charset="0"/>
        <a:buChar char="•"/>
        <a:defRPr sz="1688" kern="1200">
          <a:solidFill>
            <a:schemeClr val="tx1"/>
          </a:solidFill>
          <a:latin typeface="+mn-lt"/>
          <a:ea typeface="+mn-ea"/>
          <a:cs typeface="+mn-cs"/>
        </a:defRPr>
      </a:lvl3pPr>
      <a:lvl4pPr marL="1350169" indent="-192881" algn="l" defTabSz="771525"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4pPr>
      <a:lvl5pPr marL="1735931" indent="-192881" algn="l" defTabSz="771525"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5pPr>
      <a:lvl6pPr marL="2121694" indent="-192881" algn="l" defTabSz="771525"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456" indent="-192881" algn="l" defTabSz="771525"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219" indent="-192881" algn="l" defTabSz="771525"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8981" indent="-192881" algn="l" defTabSz="771525"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p:bodyStyle>
    <p:otherStyle>
      <a:defPPr>
        <a:defRPr lang="en-US"/>
      </a:defPPr>
      <a:lvl1pPr marL="0" algn="l" defTabSz="771525" rtl="0" eaLnBrk="1" latinLnBrk="0" hangingPunct="1">
        <a:defRPr sz="1519" kern="1200">
          <a:solidFill>
            <a:schemeClr val="tx1"/>
          </a:solidFill>
          <a:latin typeface="+mn-lt"/>
          <a:ea typeface="+mn-ea"/>
          <a:cs typeface="+mn-cs"/>
        </a:defRPr>
      </a:lvl1pPr>
      <a:lvl2pPr marL="385763" algn="l" defTabSz="771525" rtl="0" eaLnBrk="1" latinLnBrk="0" hangingPunct="1">
        <a:defRPr sz="1519" kern="1200">
          <a:solidFill>
            <a:schemeClr val="tx1"/>
          </a:solidFill>
          <a:latin typeface="+mn-lt"/>
          <a:ea typeface="+mn-ea"/>
          <a:cs typeface="+mn-cs"/>
        </a:defRPr>
      </a:lvl2pPr>
      <a:lvl3pPr marL="771525" algn="l" defTabSz="771525" rtl="0" eaLnBrk="1" latinLnBrk="0" hangingPunct="1">
        <a:defRPr sz="1519" kern="1200">
          <a:solidFill>
            <a:schemeClr val="tx1"/>
          </a:solidFill>
          <a:latin typeface="+mn-lt"/>
          <a:ea typeface="+mn-ea"/>
          <a:cs typeface="+mn-cs"/>
        </a:defRPr>
      </a:lvl3pPr>
      <a:lvl4pPr marL="1157288" algn="l" defTabSz="771525" rtl="0" eaLnBrk="1" latinLnBrk="0" hangingPunct="1">
        <a:defRPr sz="1519" kern="1200">
          <a:solidFill>
            <a:schemeClr val="tx1"/>
          </a:solidFill>
          <a:latin typeface="+mn-lt"/>
          <a:ea typeface="+mn-ea"/>
          <a:cs typeface="+mn-cs"/>
        </a:defRPr>
      </a:lvl4pPr>
      <a:lvl5pPr marL="1543050" algn="l" defTabSz="771525" rtl="0" eaLnBrk="1" latinLnBrk="0" hangingPunct="1">
        <a:defRPr sz="1519" kern="1200">
          <a:solidFill>
            <a:schemeClr val="tx1"/>
          </a:solidFill>
          <a:latin typeface="+mn-lt"/>
          <a:ea typeface="+mn-ea"/>
          <a:cs typeface="+mn-cs"/>
        </a:defRPr>
      </a:lvl5pPr>
      <a:lvl6pPr marL="1928813" algn="l" defTabSz="771525" rtl="0" eaLnBrk="1" latinLnBrk="0" hangingPunct="1">
        <a:defRPr sz="1519" kern="1200">
          <a:solidFill>
            <a:schemeClr val="tx1"/>
          </a:solidFill>
          <a:latin typeface="+mn-lt"/>
          <a:ea typeface="+mn-ea"/>
          <a:cs typeface="+mn-cs"/>
        </a:defRPr>
      </a:lvl6pPr>
      <a:lvl7pPr marL="2314575" algn="l" defTabSz="771525" rtl="0" eaLnBrk="1" latinLnBrk="0" hangingPunct="1">
        <a:defRPr sz="1519" kern="1200">
          <a:solidFill>
            <a:schemeClr val="tx1"/>
          </a:solidFill>
          <a:latin typeface="+mn-lt"/>
          <a:ea typeface="+mn-ea"/>
          <a:cs typeface="+mn-cs"/>
        </a:defRPr>
      </a:lvl7pPr>
      <a:lvl8pPr marL="2700338" algn="l" defTabSz="771525" rtl="0" eaLnBrk="1" latinLnBrk="0" hangingPunct="1">
        <a:defRPr sz="1519" kern="1200">
          <a:solidFill>
            <a:schemeClr val="tx1"/>
          </a:solidFill>
          <a:latin typeface="+mn-lt"/>
          <a:ea typeface="+mn-ea"/>
          <a:cs typeface="+mn-cs"/>
        </a:defRPr>
      </a:lvl8pPr>
      <a:lvl9pPr marL="3086100" algn="l" defTabSz="771525" rtl="0" eaLnBrk="1" latinLnBrk="0" hangingPunct="1">
        <a:defRPr sz="15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tailgear.com/value-netwo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023" y="1087605"/>
            <a:ext cx="10554787" cy="2387600"/>
          </a:xfrm>
        </p:spPr>
        <p:txBody>
          <a:bodyPr>
            <a:normAutofit fontScale="90000"/>
          </a:bodyPr>
          <a:lstStyle/>
          <a:p>
            <a:r>
              <a:rPr lang="en-US" altLang="en-US" dirty="0">
                <a:latin typeface="Trebuchet MS" panose="020B0603020202020204" pitchFamily="34" charset="0"/>
              </a:rPr>
              <a:t/>
            </a:r>
            <a:br>
              <a:rPr lang="en-US" altLang="en-US" dirty="0">
                <a:latin typeface="Trebuchet MS" panose="020B0603020202020204" pitchFamily="34" charset="0"/>
              </a:rPr>
            </a:br>
            <a:r>
              <a:rPr lang="en-IN" sz="2800" dirty="0">
                <a:effectLst/>
                <a:latin typeface="Times New Roman" panose="02020603050405020304" pitchFamily="18" charset="0"/>
                <a:ea typeface="Calibri" panose="020F0502020204030204" pitchFamily="34" charset="0"/>
              </a:rPr>
              <a:t>Place; Distribution channel Management; Channel functions and strategy; Channel structure; Channel behaviour and organisation; Channel management decisions; Process of supply chain management; Distribution channel and strategy</a:t>
            </a:r>
            <a:r>
              <a:rPr lang="en-US" altLang="en-US" sz="2800" dirty="0">
                <a:latin typeface="Trebuchet MS" panose="020B0603020202020204" pitchFamily="34" charset="0"/>
              </a:rPr>
              <a:t/>
            </a:r>
            <a:br>
              <a:rPr lang="en-US" altLang="en-US" sz="2800" dirty="0">
                <a:latin typeface="Trebuchet MS" panose="020B0603020202020204" pitchFamily="34" charset="0"/>
              </a:rPr>
            </a:br>
            <a:endParaRPr lang="en-US" sz="2800" dirty="0"/>
          </a:p>
        </p:txBody>
      </p:sp>
      <p:sp>
        <p:nvSpPr>
          <p:cNvPr id="3" name="Subtitle 2"/>
          <p:cNvSpPr>
            <a:spLocks noGrp="1"/>
          </p:cNvSpPr>
          <p:nvPr>
            <p:ph type="subTitle" idx="1"/>
          </p:nvPr>
        </p:nvSpPr>
        <p:spPr/>
        <p:txBody>
          <a:bodyPr>
            <a:normAutofit/>
          </a:bodyPr>
          <a:lstStyle/>
          <a:p>
            <a:r>
              <a:rPr lang="en-US" sz="4000" dirty="0">
                <a:solidFill>
                  <a:srgbClr val="FF0000"/>
                </a:solidFill>
              </a:rPr>
              <a:t>MODULE – </a:t>
            </a:r>
            <a:r>
              <a:rPr lang="en-US" sz="4000" dirty="0" smtClean="0">
                <a:solidFill>
                  <a:srgbClr val="FF0000"/>
                </a:solidFill>
              </a:rPr>
              <a:t>7 </a:t>
            </a:r>
            <a:endParaRPr lang="en-US" sz="4000" dirty="0">
              <a:solidFill>
                <a:srgbClr val="FF0000"/>
              </a:solidFill>
            </a:endParaRPr>
          </a:p>
        </p:txBody>
      </p:sp>
    </p:spTree>
    <p:extLst>
      <p:ext uri="{BB962C8B-B14F-4D97-AF65-F5344CB8AC3E}">
        <p14:creationId xmlns="" xmlns:p14="http://schemas.microsoft.com/office/powerpoint/2010/main" val="14888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1D1BC4E8-FE57-DE9A-5199-445170CBCD89}"/>
              </a:ext>
            </a:extLst>
          </p:cNvPr>
          <p:cNvSpPr>
            <a:spLocks noGrp="1"/>
          </p:cNvSpPr>
          <p:nvPr>
            <p:ph idx="1"/>
          </p:nvPr>
        </p:nvSpPr>
        <p:spPr/>
        <p:txBody>
          <a:bodyPr/>
          <a:lstStyle/>
          <a:p>
            <a:pPr algn="just"/>
            <a:r>
              <a:rPr lang="en-US" sz="2400" b="0" i="0" u="none" strike="noStrike" baseline="0" dirty="0">
                <a:latin typeface="MinionPro-Regular"/>
              </a:rPr>
              <a:t>Companies are increasingly employing digital distribution strategies, selling directly online to customers or through e-merchants who have their own Web sites. In doing so, these companies are seeking to achieve </a:t>
            </a:r>
            <a:r>
              <a:rPr lang="en-US" sz="2400" b="1" i="0" u="none" strike="noStrike" baseline="0" dirty="0">
                <a:latin typeface="MinionPro-Bold"/>
              </a:rPr>
              <a:t>Omnichannel marketing</a:t>
            </a:r>
            <a:r>
              <a:rPr lang="en-US" sz="2400" b="0" i="0" u="none" strike="noStrike" baseline="0" dirty="0">
                <a:latin typeface="MinionPro-Regular"/>
              </a:rPr>
              <a:t>, in which multiple channels work seamlessly together and match each target customer’s preferred ways of doing business, delivering the right product information and customer service regardless of whether customers are online, in the store, or on the phone.</a:t>
            </a:r>
          </a:p>
          <a:p>
            <a:pPr algn="just"/>
            <a:r>
              <a:rPr lang="en-US" dirty="0"/>
              <a:t>Omnichannel marketing is </a:t>
            </a:r>
            <a:r>
              <a:rPr lang="en-US" b="1" dirty="0"/>
              <a:t>the integration and cooperation of the various channels organizations use to interact with consumers, with the goal of creating a consistent brand experience</a:t>
            </a:r>
            <a:r>
              <a:rPr lang="en-US" dirty="0"/>
              <a:t>. This includes physical (e.g. stores) and digital channels (e.g. websites)</a:t>
            </a:r>
          </a:p>
        </p:txBody>
      </p:sp>
      <p:sp>
        <p:nvSpPr>
          <p:cNvPr id="3" name="Title 2">
            <a:extLst>
              <a:ext uri="{FF2B5EF4-FFF2-40B4-BE49-F238E27FC236}">
                <a16:creationId xmlns="" xmlns:a16="http://schemas.microsoft.com/office/drawing/2014/main" id="{7A7ECCB2-9A87-2A68-AC98-73FC3900A356}"/>
              </a:ext>
            </a:extLst>
          </p:cNvPr>
          <p:cNvSpPr>
            <a:spLocks noGrp="1"/>
          </p:cNvSpPr>
          <p:nvPr>
            <p:ph type="title"/>
          </p:nvPr>
        </p:nvSpPr>
        <p:spPr/>
        <p:txBody>
          <a:bodyPr/>
          <a:lstStyle/>
          <a:p>
            <a:r>
              <a:rPr lang="en-US" dirty="0"/>
              <a:t>Omnichannel</a:t>
            </a:r>
          </a:p>
        </p:txBody>
      </p:sp>
    </p:spTree>
    <p:extLst>
      <p:ext uri="{BB962C8B-B14F-4D97-AF65-F5344CB8AC3E}">
        <p14:creationId xmlns="" xmlns:p14="http://schemas.microsoft.com/office/powerpoint/2010/main" val="378249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908623E1-212F-43B2-A687-8757A6A5FE71}"/>
              </a:ext>
            </a:extLst>
          </p:cNvPr>
          <p:cNvSpPr txBox="1">
            <a:spLocks/>
          </p:cNvSpPr>
          <p:nvPr/>
        </p:nvSpPr>
        <p:spPr>
          <a:xfrm>
            <a:off x="3234558" y="0"/>
            <a:ext cx="9346325" cy="870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nb-NO" altLang="en-US" sz="3600" dirty="0">
                <a:solidFill>
                  <a:srgbClr val="FF0000"/>
                </a:solidFill>
                <a:effectLst>
                  <a:outerShdw blurRad="38100" dist="38100" dir="2700000" algn="tl">
                    <a:srgbClr val="000000">
                      <a:alpha val="43137"/>
                    </a:srgbClr>
                  </a:outerShdw>
                </a:effectLst>
                <a:latin typeface="Trebuchet MS" panose="020B0603020202020204" pitchFamily="34" charset="0"/>
              </a:rPr>
              <a:t>Marketing Channels </a:t>
            </a:r>
            <a:r>
              <a:rPr lang="en-US" altLang="en-US" sz="3600" dirty="0">
                <a:solidFill>
                  <a:srgbClr val="FF0000"/>
                </a:solidFill>
                <a:effectLst>
                  <a:outerShdw blurRad="38100" dist="38100" dir="2700000" algn="tl">
                    <a:srgbClr val="000000">
                      <a:alpha val="43137"/>
                    </a:srgbClr>
                  </a:outerShdw>
                </a:effectLst>
                <a:latin typeface="Trebuchet MS" panose="020B0603020202020204" pitchFamily="34" charset="0"/>
              </a:rPr>
              <a:t>and Value Networks</a:t>
            </a:r>
            <a:endParaRPr lang="en-GB" sz="3600"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 xmlns:a16="http://schemas.microsoft.com/office/drawing/2014/main" id="{B3EA2EAA-BD04-4D52-AAD1-49D26C486900}"/>
              </a:ext>
            </a:extLst>
          </p:cNvPr>
          <p:cNvSpPr txBox="1"/>
          <p:nvPr/>
        </p:nvSpPr>
        <p:spPr>
          <a:xfrm>
            <a:off x="338959" y="870671"/>
            <a:ext cx="6290440" cy="584775"/>
          </a:xfrm>
          <a:prstGeom prst="rect">
            <a:avLst/>
          </a:prstGeom>
          <a:noFill/>
        </p:spPr>
        <p:txBody>
          <a:bodyPr wrap="square">
            <a:spAutoFit/>
          </a:bodyPr>
          <a:lstStyle/>
          <a:p>
            <a:pPr algn="just"/>
            <a:r>
              <a:rPr lang="en-US" altLang="en-US" sz="3200" dirty="0">
                <a:solidFill>
                  <a:srgbClr val="0000CC"/>
                </a:solidFill>
                <a:effectLst>
                  <a:outerShdw blurRad="38100" dist="38100" dir="2700000" algn="tl">
                    <a:srgbClr val="000000">
                      <a:alpha val="43137"/>
                    </a:srgbClr>
                  </a:outerShdw>
                </a:effectLst>
                <a:latin typeface="Trebuchet MS" panose="020B0603020202020204" pitchFamily="34" charset="0"/>
              </a:rPr>
              <a:t>Channel functions and flows</a:t>
            </a:r>
          </a:p>
        </p:txBody>
      </p:sp>
      <p:pic>
        <p:nvPicPr>
          <p:cNvPr id="6" name="Picture 3">
            <a:extLst>
              <a:ext uri="{FF2B5EF4-FFF2-40B4-BE49-F238E27FC236}">
                <a16:creationId xmlns="" xmlns:a16="http://schemas.microsoft.com/office/drawing/2014/main" id="{92106036-5E88-44CC-A610-12486E137865}"/>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16" t="23013" r="1532" b="2563"/>
          <a:stretch/>
        </p:blipFill>
        <p:spPr bwMode="auto">
          <a:xfrm>
            <a:off x="338959" y="1581570"/>
            <a:ext cx="11514082" cy="47719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0286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831C06C6-142E-4A89-D2C9-F38EA354BEE3}"/>
              </a:ext>
            </a:extLst>
          </p:cNvPr>
          <p:cNvPicPr>
            <a:picLocks noGrp="1" noChangeAspect="1"/>
          </p:cNvPicPr>
          <p:nvPr>
            <p:ph idx="1"/>
          </p:nvPr>
        </p:nvPicPr>
        <p:blipFill>
          <a:blip r:embed="rId2"/>
          <a:stretch>
            <a:fillRect/>
          </a:stretch>
        </p:blipFill>
        <p:spPr>
          <a:xfrm>
            <a:off x="0" y="896471"/>
            <a:ext cx="12192000" cy="5961529"/>
          </a:xfrm>
        </p:spPr>
      </p:pic>
    </p:spTree>
    <p:extLst>
      <p:ext uri="{BB962C8B-B14F-4D97-AF65-F5344CB8AC3E}">
        <p14:creationId xmlns="" xmlns:p14="http://schemas.microsoft.com/office/powerpoint/2010/main" val="355028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4DCA461D-96CE-9EE8-EF10-368423AA936E}"/>
              </a:ext>
            </a:extLst>
          </p:cNvPr>
          <p:cNvSpPr>
            <a:spLocks noGrp="1"/>
          </p:cNvSpPr>
          <p:nvPr>
            <p:ph idx="1"/>
          </p:nvPr>
        </p:nvSpPr>
        <p:spPr>
          <a:xfrm>
            <a:off x="838200" y="1443329"/>
            <a:ext cx="10995212" cy="5118836"/>
          </a:xfrm>
        </p:spPr>
        <p:txBody>
          <a:bodyPr>
            <a:normAutofit/>
          </a:bodyPr>
          <a:lstStyle/>
          <a:p>
            <a:pPr algn="just"/>
            <a:r>
              <a:rPr lang="en-US" sz="3200" b="0" i="0" u="none" strike="noStrike" baseline="0" dirty="0">
                <a:solidFill>
                  <a:srgbClr val="002060"/>
                </a:solidFill>
                <a:latin typeface="MinionPro-Regular"/>
              </a:rPr>
              <a:t>Some of these functions (storage and movement, title, and communications) constitute a </a:t>
            </a:r>
            <a:r>
              <a:rPr lang="en-US" sz="3200" b="1" i="1" u="none" strike="noStrike" baseline="0" dirty="0">
                <a:solidFill>
                  <a:srgbClr val="FF0000"/>
                </a:solidFill>
                <a:latin typeface="MinionPro-It"/>
              </a:rPr>
              <a:t>forward flow </a:t>
            </a:r>
            <a:r>
              <a:rPr lang="en-US" sz="3200" b="0" i="0" u="none" strike="noStrike" baseline="0" dirty="0">
                <a:solidFill>
                  <a:srgbClr val="002060"/>
                </a:solidFill>
                <a:latin typeface="MinionPro-Regular"/>
              </a:rPr>
              <a:t>of activity from the company to the customer; </a:t>
            </a:r>
          </a:p>
          <a:p>
            <a:pPr algn="just"/>
            <a:r>
              <a:rPr lang="en-US" sz="3200" b="0" i="0" u="none" strike="noStrike" baseline="0" dirty="0">
                <a:solidFill>
                  <a:srgbClr val="002060"/>
                </a:solidFill>
                <a:latin typeface="MinionPro-Regular"/>
              </a:rPr>
              <a:t>others (ordering and payment) constitute a </a:t>
            </a:r>
            <a:r>
              <a:rPr lang="en-US" sz="3200" b="1" i="1" u="none" strike="noStrike" baseline="0" dirty="0">
                <a:solidFill>
                  <a:srgbClr val="FF0000"/>
                </a:solidFill>
                <a:latin typeface="MinionPro-It"/>
              </a:rPr>
              <a:t>backward flow </a:t>
            </a:r>
            <a:r>
              <a:rPr lang="en-US" sz="3200" b="0" i="0" u="none" strike="noStrike" baseline="0" dirty="0">
                <a:solidFill>
                  <a:srgbClr val="002060"/>
                </a:solidFill>
                <a:latin typeface="MinionPro-Regular"/>
              </a:rPr>
              <a:t>from customers to the company. </a:t>
            </a:r>
          </a:p>
          <a:p>
            <a:pPr algn="just"/>
            <a:r>
              <a:rPr lang="en-US" sz="3200" b="0" i="0" u="none" strike="noStrike" baseline="0" dirty="0">
                <a:solidFill>
                  <a:srgbClr val="002060"/>
                </a:solidFill>
                <a:latin typeface="MinionPro-Regular"/>
              </a:rPr>
              <a:t>Still others (information, negotiation, finance, and risk taking) occur in both directions.</a:t>
            </a:r>
          </a:p>
          <a:p>
            <a:pPr algn="l"/>
            <a:r>
              <a:rPr lang="en-US" sz="3200" b="0" i="0" u="none" strike="noStrike" baseline="0" dirty="0">
                <a:latin typeface="MinionPro-Regular"/>
              </a:rPr>
              <a:t>A manufacturer selling a physical product and services might require three channels: </a:t>
            </a:r>
            <a:r>
              <a:rPr lang="en-US" sz="3200" b="1" i="0" u="none" strike="noStrike" baseline="0" dirty="0">
                <a:solidFill>
                  <a:srgbClr val="FF0000"/>
                </a:solidFill>
                <a:latin typeface="MinionPro-Regular"/>
              </a:rPr>
              <a:t>a </a:t>
            </a:r>
            <a:r>
              <a:rPr lang="en-US" sz="3200" b="1" i="1" u="none" strike="noStrike" baseline="0" dirty="0">
                <a:solidFill>
                  <a:srgbClr val="FF0000"/>
                </a:solidFill>
                <a:latin typeface="MinionPro-It"/>
              </a:rPr>
              <a:t>sales channel, </a:t>
            </a:r>
            <a:r>
              <a:rPr lang="en-US" sz="3200" b="1" i="0" u="none" strike="noStrike" baseline="0" dirty="0">
                <a:solidFill>
                  <a:srgbClr val="FF0000"/>
                </a:solidFill>
                <a:latin typeface="MinionPro-Regular"/>
              </a:rPr>
              <a:t>a </a:t>
            </a:r>
            <a:r>
              <a:rPr lang="en-US" sz="3200" b="1" i="1" u="none" strike="noStrike" baseline="0" dirty="0">
                <a:solidFill>
                  <a:srgbClr val="FF0000"/>
                </a:solidFill>
                <a:latin typeface="MinionPro-It"/>
              </a:rPr>
              <a:t>delivery channel, </a:t>
            </a:r>
            <a:r>
              <a:rPr lang="en-US" sz="3200" b="1" i="0" u="none" strike="noStrike" baseline="0" dirty="0">
                <a:solidFill>
                  <a:srgbClr val="FF0000"/>
                </a:solidFill>
                <a:latin typeface="MinionPro-Regular"/>
              </a:rPr>
              <a:t>and a </a:t>
            </a:r>
            <a:r>
              <a:rPr lang="en-US" sz="3200" b="1" i="1" u="none" strike="noStrike" baseline="0" dirty="0">
                <a:solidFill>
                  <a:srgbClr val="FF0000"/>
                </a:solidFill>
                <a:latin typeface="MinionPro-It"/>
              </a:rPr>
              <a:t>service channel.</a:t>
            </a:r>
            <a:endParaRPr lang="en-US" sz="3200" b="1" dirty="0">
              <a:solidFill>
                <a:srgbClr val="FF0000"/>
              </a:solidFill>
            </a:endParaRPr>
          </a:p>
        </p:txBody>
      </p:sp>
      <p:sp>
        <p:nvSpPr>
          <p:cNvPr id="3" name="Title 2">
            <a:extLst>
              <a:ext uri="{FF2B5EF4-FFF2-40B4-BE49-F238E27FC236}">
                <a16:creationId xmlns="" xmlns:a16="http://schemas.microsoft.com/office/drawing/2014/main" id="{40386AB0-8692-0146-D9A7-57A5B72D0538}"/>
              </a:ext>
            </a:extLst>
          </p:cNvPr>
          <p:cNvSpPr>
            <a:spLocks noGrp="1"/>
          </p:cNvSpPr>
          <p:nvPr>
            <p:ph type="title"/>
          </p:nvPr>
        </p:nvSpPr>
        <p:spPr/>
        <p:txBody>
          <a:bodyPr>
            <a:normAutofit/>
          </a:bodyPr>
          <a:lstStyle/>
          <a:p>
            <a:r>
              <a:rPr lang="en-US" sz="4000" b="1" i="0" u="none" strike="noStrike" baseline="0" dirty="0">
                <a:solidFill>
                  <a:srgbClr val="002060"/>
                </a:solidFill>
                <a:latin typeface="GillSansMTPro-BookBold"/>
              </a:rPr>
              <a:t>Channel Functions and Flows</a:t>
            </a:r>
            <a:endParaRPr lang="en-US" sz="4000" dirty="0">
              <a:solidFill>
                <a:srgbClr val="002060"/>
              </a:solidFill>
            </a:endParaRPr>
          </a:p>
        </p:txBody>
      </p:sp>
    </p:spTree>
    <p:extLst>
      <p:ext uri="{BB962C8B-B14F-4D97-AF65-F5344CB8AC3E}">
        <p14:creationId xmlns="" xmlns:p14="http://schemas.microsoft.com/office/powerpoint/2010/main" val="341806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27CFFAE-1694-443A-9AD7-1E64807C5806}"/>
              </a:ext>
            </a:extLst>
          </p:cNvPr>
          <p:cNvSpPr>
            <a:spLocks noGrp="1"/>
          </p:cNvSpPr>
          <p:nvPr>
            <p:ph type="title"/>
          </p:nvPr>
        </p:nvSpPr>
        <p:spPr>
          <a:xfrm>
            <a:off x="302172" y="949920"/>
            <a:ext cx="10515600" cy="579336"/>
          </a:xfrm>
        </p:spPr>
        <p:txBody>
          <a:bodyPr/>
          <a:lstStyle/>
          <a:p>
            <a:r>
              <a:rPr lang="en-US" altLang="en-US" sz="3200" cap="none" dirty="0">
                <a:solidFill>
                  <a:srgbClr val="0000CC"/>
                </a:solidFill>
                <a:effectLst>
                  <a:outerShdw blurRad="38100" dist="38100" dir="2700000" algn="tl">
                    <a:srgbClr val="C0C0C0"/>
                  </a:outerShdw>
                </a:effectLst>
                <a:latin typeface="Trebuchet MS" panose="020B0603020202020204" pitchFamily="34" charset="0"/>
              </a:rPr>
              <a:t>Consumer/Industrial Marketing Channel Levels</a:t>
            </a:r>
            <a:endParaRPr lang="en-GB" dirty="0">
              <a:solidFill>
                <a:srgbClr val="0000CC"/>
              </a:solidFill>
            </a:endParaRPr>
          </a:p>
        </p:txBody>
      </p:sp>
      <p:sp>
        <p:nvSpPr>
          <p:cNvPr id="4" name="Title 2">
            <a:extLst>
              <a:ext uri="{FF2B5EF4-FFF2-40B4-BE49-F238E27FC236}">
                <a16:creationId xmlns="" xmlns:a16="http://schemas.microsoft.com/office/drawing/2014/main" id="{C6770167-D668-44B5-91ED-77FA22402146}"/>
              </a:ext>
            </a:extLst>
          </p:cNvPr>
          <p:cNvSpPr txBox="1">
            <a:spLocks/>
          </p:cNvSpPr>
          <p:nvPr/>
        </p:nvSpPr>
        <p:spPr>
          <a:xfrm>
            <a:off x="3234558" y="0"/>
            <a:ext cx="9346325" cy="870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nb-NO" altLang="en-US" sz="3600" dirty="0">
                <a:solidFill>
                  <a:srgbClr val="FF0000"/>
                </a:solidFill>
                <a:effectLst>
                  <a:outerShdw blurRad="38100" dist="38100" dir="2700000" algn="tl">
                    <a:srgbClr val="000000">
                      <a:alpha val="43137"/>
                    </a:srgbClr>
                  </a:outerShdw>
                </a:effectLst>
                <a:latin typeface="Trebuchet MS" panose="020B0603020202020204" pitchFamily="34" charset="0"/>
              </a:rPr>
              <a:t>Marketing Channels </a:t>
            </a:r>
            <a:r>
              <a:rPr lang="en-US" altLang="en-US" sz="3600" dirty="0">
                <a:solidFill>
                  <a:srgbClr val="FF0000"/>
                </a:solidFill>
                <a:effectLst>
                  <a:outerShdw blurRad="38100" dist="38100" dir="2700000" algn="tl">
                    <a:srgbClr val="000000">
                      <a:alpha val="43137"/>
                    </a:srgbClr>
                  </a:outerShdw>
                </a:effectLst>
                <a:latin typeface="Trebuchet MS" panose="020B0603020202020204" pitchFamily="34" charset="0"/>
              </a:rPr>
              <a:t>and Value Networks</a:t>
            </a:r>
            <a:endParaRPr lang="en-GB" sz="3600" dirty="0">
              <a:solidFill>
                <a:srgbClr val="FF0000"/>
              </a:solidFill>
              <a:effectLst>
                <a:outerShdw blurRad="38100" dist="38100" dir="2700000" algn="tl">
                  <a:srgbClr val="000000">
                    <a:alpha val="43137"/>
                  </a:srgbClr>
                </a:outerShdw>
              </a:effectLst>
            </a:endParaRPr>
          </a:p>
        </p:txBody>
      </p:sp>
      <p:pic>
        <p:nvPicPr>
          <p:cNvPr id="5" name="Picture 3">
            <a:extLst>
              <a:ext uri="{FF2B5EF4-FFF2-40B4-BE49-F238E27FC236}">
                <a16:creationId xmlns="" xmlns:a16="http://schemas.microsoft.com/office/drawing/2014/main" id="{F1C83C44-ED77-4619-89F3-5116AC418E11}"/>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027061" y="1529256"/>
            <a:ext cx="10137877" cy="4855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9843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4ACD56BA-2EA0-41A6-8023-37B98C0E5224}"/>
              </a:ext>
            </a:extLst>
          </p:cNvPr>
          <p:cNvSpPr>
            <a:spLocks noGrp="1"/>
          </p:cNvSpPr>
          <p:nvPr>
            <p:ph idx="1"/>
          </p:nvPr>
        </p:nvSpPr>
        <p:spPr>
          <a:xfrm>
            <a:off x="838200" y="1690687"/>
            <a:ext cx="10515600" cy="4820471"/>
          </a:xfrm>
        </p:spPr>
        <p:txBody>
          <a:bodyPr>
            <a:normAutofit/>
          </a:bodyPr>
          <a:lstStyle/>
          <a:p>
            <a:r>
              <a:rPr lang="en-US" altLang="en-US" sz="3200" dirty="0">
                <a:effectLst>
                  <a:outerShdw blurRad="38100" dist="38100" dir="2700000" algn="tl">
                    <a:srgbClr val="000000">
                      <a:alpha val="43137"/>
                    </a:srgbClr>
                  </a:outerShdw>
                </a:effectLst>
                <a:latin typeface="Trebuchet MS" panose="020B0603020202020204" pitchFamily="34" charset="0"/>
              </a:rPr>
              <a:t>1.Analyzing customer needs and wants</a:t>
            </a:r>
          </a:p>
          <a:p>
            <a:r>
              <a:rPr lang="en-US" altLang="en-US" sz="3200" dirty="0">
                <a:effectLst>
                  <a:outerShdw blurRad="38100" dist="38100" dir="2700000" algn="tl">
                    <a:srgbClr val="000000">
                      <a:alpha val="43137"/>
                    </a:srgbClr>
                  </a:outerShdw>
                </a:effectLst>
                <a:latin typeface="Trebuchet MS" panose="020B0603020202020204" pitchFamily="34" charset="0"/>
              </a:rPr>
              <a:t>2.Establishing objectives and constraints</a:t>
            </a:r>
          </a:p>
          <a:p>
            <a:r>
              <a:rPr lang="en-US" altLang="en-US" sz="3200" dirty="0">
                <a:effectLst>
                  <a:outerShdw blurRad="38100" dist="38100" dir="2700000" algn="tl">
                    <a:srgbClr val="000000">
                      <a:alpha val="43137"/>
                    </a:srgbClr>
                  </a:outerShdw>
                </a:effectLst>
                <a:latin typeface="Trebuchet MS" panose="020B0603020202020204" pitchFamily="34" charset="0"/>
              </a:rPr>
              <a:t>3.Identifying major channel alternatives</a:t>
            </a:r>
          </a:p>
          <a:p>
            <a:pPr lvl="1"/>
            <a:r>
              <a:rPr lang="en-US" sz="2800" dirty="0">
                <a:solidFill>
                  <a:schemeClr val="tx1"/>
                </a:solidFill>
                <a:effectLst>
                  <a:outerShdw blurRad="38100" dist="38100" dir="2700000" algn="tl">
                    <a:srgbClr val="000000">
                      <a:alpha val="43137"/>
                    </a:srgbClr>
                  </a:outerShdw>
                </a:effectLst>
                <a:latin typeface="Trebuchet MS" panose="020B0603020202020204" pitchFamily="34" charset="0"/>
              </a:rPr>
              <a:t>Types of intermediaries (Intensive, Selective, Exclusive)</a:t>
            </a:r>
          </a:p>
          <a:p>
            <a:pPr lvl="1"/>
            <a:r>
              <a:rPr lang="en-US" sz="2800" dirty="0">
                <a:solidFill>
                  <a:schemeClr val="tx1"/>
                </a:solidFill>
                <a:effectLst>
                  <a:outerShdw blurRad="38100" dist="38100" dir="2700000" algn="tl">
                    <a:srgbClr val="000000">
                      <a:alpha val="43137"/>
                    </a:srgbClr>
                  </a:outerShdw>
                </a:effectLst>
                <a:latin typeface="Trebuchet MS" panose="020B0603020202020204" pitchFamily="34" charset="0"/>
              </a:rPr>
              <a:t>Number of intermediaries</a:t>
            </a:r>
          </a:p>
          <a:p>
            <a:pPr lvl="1"/>
            <a:r>
              <a:rPr lang="en-US" sz="2800" dirty="0">
                <a:solidFill>
                  <a:schemeClr val="tx1"/>
                </a:solidFill>
                <a:effectLst>
                  <a:outerShdw blurRad="38100" dist="38100" dir="2700000" algn="tl">
                    <a:srgbClr val="000000">
                      <a:alpha val="43137"/>
                    </a:srgbClr>
                  </a:outerShdw>
                </a:effectLst>
                <a:latin typeface="Trebuchet MS" panose="020B0603020202020204" pitchFamily="34" charset="0"/>
              </a:rPr>
              <a:t>Terms/responsibilities of channel members</a:t>
            </a:r>
          </a:p>
          <a:p>
            <a:r>
              <a:rPr lang="en-US" altLang="en-US" sz="3200" dirty="0">
                <a:effectLst>
                  <a:outerShdw blurRad="38100" dist="38100" dir="2700000" algn="tl">
                    <a:srgbClr val="000000">
                      <a:alpha val="43137"/>
                    </a:srgbClr>
                  </a:outerShdw>
                </a:effectLst>
                <a:latin typeface="Trebuchet MS" panose="020B0603020202020204" pitchFamily="34" charset="0"/>
              </a:rPr>
              <a:t>4.Evaluating major channel alternatives</a:t>
            </a:r>
          </a:p>
          <a:p>
            <a:pPr lvl="1"/>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Economic criteria</a:t>
            </a:r>
          </a:p>
          <a:p>
            <a:pPr lvl="1"/>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Control and adaptive criteria</a:t>
            </a:r>
          </a:p>
        </p:txBody>
      </p:sp>
      <p:sp>
        <p:nvSpPr>
          <p:cNvPr id="4" name="Title 2">
            <a:extLst>
              <a:ext uri="{FF2B5EF4-FFF2-40B4-BE49-F238E27FC236}">
                <a16:creationId xmlns="" xmlns:a16="http://schemas.microsoft.com/office/drawing/2014/main" id="{54CD95CF-B664-49A9-A50A-9F1412146017}"/>
              </a:ext>
            </a:extLst>
          </p:cNvPr>
          <p:cNvSpPr txBox="1">
            <a:spLocks/>
          </p:cNvSpPr>
          <p:nvPr/>
        </p:nvSpPr>
        <p:spPr>
          <a:xfrm>
            <a:off x="3234558" y="0"/>
            <a:ext cx="9346325" cy="870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ltLang="en-US" sz="3600" cap="none" dirty="0">
                <a:solidFill>
                  <a:srgbClr val="FF0000"/>
                </a:solidFill>
                <a:effectLst>
                  <a:outerShdw blurRad="38100" dist="38100" dir="2700000" algn="tl">
                    <a:srgbClr val="C0C0C0"/>
                  </a:outerShdw>
                </a:effectLst>
                <a:latin typeface="Trebuchet MS" panose="020B0603020202020204" pitchFamily="34" charset="0"/>
              </a:rPr>
              <a:t>Channel-Design Decisions</a:t>
            </a:r>
            <a:endParaRPr lang="en-GB" sz="36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1900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F2EEEC7-329B-C5AF-16AD-AC06617F6F12}"/>
              </a:ext>
            </a:extLst>
          </p:cNvPr>
          <p:cNvSpPr>
            <a:spLocks noGrp="1"/>
          </p:cNvSpPr>
          <p:nvPr>
            <p:ph idx="1"/>
          </p:nvPr>
        </p:nvSpPr>
        <p:spPr>
          <a:xfrm>
            <a:off x="134471" y="932328"/>
            <a:ext cx="11761693" cy="5674659"/>
          </a:xfrm>
        </p:spPr>
        <p:txBody>
          <a:bodyPr>
            <a:noAutofit/>
          </a:bodyPr>
          <a:lstStyle/>
          <a:p>
            <a:pPr algn="just"/>
            <a:r>
              <a:rPr lang="en-US" sz="4000" b="0" i="0" u="none" strike="noStrike" baseline="0" dirty="0">
                <a:latin typeface="MinionPro-Regular"/>
              </a:rPr>
              <a:t>Consumers may choose the channels they prefer based on </a:t>
            </a:r>
            <a:r>
              <a:rPr lang="en-US" sz="4000" b="0" i="0" u="none" strike="noStrike" baseline="0" dirty="0">
                <a:solidFill>
                  <a:srgbClr val="FF0000"/>
                </a:solidFill>
                <a:latin typeface="MinionPro-Regular"/>
              </a:rPr>
              <a:t>price, product assortment, and convenience </a:t>
            </a:r>
            <a:r>
              <a:rPr lang="en-US" sz="4000" b="0" i="0" u="none" strike="noStrike" baseline="0" dirty="0">
                <a:latin typeface="MinionPro-Regular"/>
              </a:rPr>
              <a:t>as well as their </a:t>
            </a:r>
            <a:r>
              <a:rPr lang="en-US" sz="4000" b="0" i="0" u="none" strike="noStrike" baseline="0" dirty="0">
                <a:solidFill>
                  <a:srgbClr val="FF0000"/>
                </a:solidFill>
                <a:latin typeface="MinionPro-Regular"/>
              </a:rPr>
              <a:t>own shopping goals </a:t>
            </a:r>
            <a:r>
              <a:rPr lang="en-US" sz="4000" b="0" i="0" u="none" strike="noStrike" baseline="0" dirty="0">
                <a:latin typeface="MinionPro-Regular"/>
              </a:rPr>
              <a:t>(</a:t>
            </a:r>
            <a:r>
              <a:rPr lang="en-US" sz="4000" b="1" i="0" u="none" strike="noStrike" baseline="0" dirty="0">
                <a:solidFill>
                  <a:srgbClr val="002060"/>
                </a:solidFill>
                <a:latin typeface="MinionPro-Regular"/>
              </a:rPr>
              <a:t>economic, social, or experiential</a:t>
            </a:r>
            <a:r>
              <a:rPr lang="en-US" sz="4000" b="0" i="0" u="none" strike="noStrike" baseline="0" dirty="0">
                <a:latin typeface="MinionPro-Regular"/>
              </a:rPr>
              <a:t>).</a:t>
            </a:r>
          </a:p>
          <a:p>
            <a:pPr algn="just"/>
            <a:r>
              <a:rPr lang="en-US" sz="4000" b="0" i="0" u="none" strike="noStrike" baseline="0" dirty="0">
                <a:latin typeface="MinionPro-Regular"/>
              </a:rPr>
              <a:t>Channel segmentation exists, and marketers must be aware that different consumers have different needs during the purchase process.</a:t>
            </a:r>
          </a:p>
          <a:p>
            <a:pPr algn="just"/>
            <a:r>
              <a:rPr lang="en-US" sz="4000" b="0" i="0" u="none" strike="noStrike" baseline="0" dirty="0">
                <a:latin typeface="MinionPro-Regular"/>
              </a:rPr>
              <a:t>Even the same consumer, though, may choose different channels for different reasons.</a:t>
            </a:r>
            <a:endParaRPr lang="en-US" sz="4000" dirty="0"/>
          </a:p>
        </p:txBody>
      </p:sp>
      <p:sp>
        <p:nvSpPr>
          <p:cNvPr id="3" name="Title 2">
            <a:extLst>
              <a:ext uri="{FF2B5EF4-FFF2-40B4-BE49-F238E27FC236}">
                <a16:creationId xmlns="" xmlns:a16="http://schemas.microsoft.com/office/drawing/2014/main" id="{0FA6F94A-5EBB-6DA9-80DC-9CB0C0CC3D2D}"/>
              </a:ext>
            </a:extLst>
          </p:cNvPr>
          <p:cNvSpPr>
            <a:spLocks noGrp="1"/>
          </p:cNvSpPr>
          <p:nvPr>
            <p:ph type="title"/>
          </p:nvPr>
        </p:nvSpPr>
        <p:spPr>
          <a:xfrm>
            <a:off x="2577353" y="326958"/>
            <a:ext cx="10515600" cy="870671"/>
          </a:xfrm>
        </p:spPr>
        <p:txBody>
          <a:bodyPr>
            <a:noAutofit/>
          </a:bodyPr>
          <a:lstStyle/>
          <a:p>
            <a:r>
              <a:rPr lang="en-US" sz="4000" b="1" i="0" u="none" strike="noStrike" baseline="0" dirty="0">
                <a:solidFill>
                  <a:srgbClr val="FF0000"/>
                </a:solidFill>
                <a:latin typeface="GillSansMTPro-BookBold"/>
              </a:rPr>
              <a:t>1.Analyzing Customer Needs and Wants</a:t>
            </a:r>
            <a:br>
              <a:rPr lang="en-US" sz="4000" b="1" i="0" u="none" strike="noStrike" baseline="0" dirty="0">
                <a:solidFill>
                  <a:srgbClr val="FF0000"/>
                </a:solidFill>
                <a:latin typeface="GillSansMTPro-BookBold"/>
              </a:rPr>
            </a:br>
            <a:endParaRPr lang="en-US" sz="4000" dirty="0">
              <a:solidFill>
                <a:srgbClr val="FF0000"/>
              </a:solidFill>
            </a:endParaRPr>
          </a:p>
        </p:txBody>
      </p:sp>
    </p:spTree>
    <p:extLst>
      <p:ext uri="{BB962C8B-B14F-4D97-AF65-F5344CB8AC3E}">
        <p14:creationId xmlns="" xmlns:p14="http://schemas.microsoft.com/office/powerpoint/2010/main" val="173540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2D8CD02E-FBBE-1563-0A0E-58B38376D101}"/>
              </a:ext>
            </a:extLst>
          </p:cNvPr>
          <p:cNvSpPr>
            <a:spLocks noGrp="1"/>
          </p:cNvSpPr>
          <p:nvPr>
            <p:ph idx="1"/>
          </p:nvPr>
        </p:nvSpPr>
        <p:spPr>
          <a:xfrm>
            <a:off x="0" y="932329"/>
            <a:ext cx="12192000" cy="5274715"/>
          </a:xfrm>
        </p:spPr>
        <p:txBody>
          <a:bodyPr>
            <a:normAutofit fontScale="92500"/>
          </a:bodyPr>
          <a:lstStyle/>
          <a:p>
            <a:pPr marL="0" indent="0" algn="just">
              <a:buNone/>
            </a:pPr>
            <a:r>
              <a:rPr lang="en-US" sz="2000" b="1" i="1" u="none" strike="noStrike" baseline="0" dirty="0">
                <a:latin typeface="MinionPro-BoldIt"/>
              </a:rPr>
              <a:t>1.Desired lot size</a:t>
            </a:r>
            <a:r>
              <a:rPr lang="en-US" sz="2000" b="0" i="0" u="none" strike="noStrike" baseline="0" dirty="0">
                <a:latin typeface="MinionPro-Regular"/>
              </a:rPr>
              <a:t>—The number of units the channel permits a typical customer to purchase on one occasion.</a:t>
            </a:r>
          </a:p>
          <a:p>
            <a:pPr marL="0" indent="0" algn="just">
              <a:buNone/>
            </a:pPr>
            <a:r>
              <a:rPr lang="en-US" sz="2000" b="0" i="0" u="none" strike="noStrike" baseline="0" dirty="0">
                <a:latin typeface="MinionPro-Regular"/>
              </a:rPr>
              <a:t>In buying cars for its fleet, Hertz prefers a channel from which it can buy a large lot size; a household wants a</a:t>
            </a:r>
          </a:p>
          <a:p>
            <a:pPr marL="0" indent="0" algn="just">
              <a:buNone/>
            </a:pPr>
            <a:r>
              <a:rPr lang="en-US" sz="2000" b="0" i="0" u="none" strike="noStrike" baseline="0" dirty="0">
                <a:latin typeface="MinionPro-Regular"/>
              </a:rPr>
              <a:t>channel that permits a lot size of one.</a:t>
            </a:r>
          </a:p>
          <a:p>
            <a:pPr marL="0" indent="0" algn="just">
              <a:buNone/>
            </a:pPr>
            <a:r>
              <a:rPr lang="en-US" sz="2000" b="1" i="0" u="none" strike="noStrike" baseline="0" dirty="0">
                <a:latin typeface="MinionPro-Bold"/>
              </a:rPr>
              <a:t>2. </a:t>
            </a:r>
            <a:r>
              <a:rPr lang="en-US" sz="2000" b="1" i="1" u="none" strike="noStrike" baseline="0" dirty="0">
                <a:latin typeface="MinionPro-BoldIt"/>
              </a:rPr>
              <a:t>Waiting and delivery time</a:t>
            </a:r>
            <a:r>
              <a:rPr lang="en-US" sz="2000" b="0" i="0" u="none" strike="noStrike" baseline="0" dirty="0">
                <a:latin typeface="MinionPro-Regular"/>
              </a:rPr>
              <a:t>—The average time customers wait for receipt of goods. Customers increasingly</a:t>
            </a:r>
          </a:p>
          <a:p>
            <a:pPr marL="0" indent="0" algn="just">
              <a:buNone/>
            </a:pPr>
            <a:r>
              <a:rPr lang="en-US" sz="2000" b="0" i="0" u="none" strike="noStrike" baseline="0" dirty="0">
                <a:latin typeface="MinionPro-Regular"/>
              </a:rPr>
              <a:t>prefer faster delivery channels.</a:t>
            </a:r>
          </a:p>
          <a:p>
            <a:pPr marL="0" indent="0" algn="just">
              <a:buNone/>
            </a:pPr>
            <a:r>
              <a:rPr lang="en-US" sz="2000" b="1" i="0" u="none" strike="noStrike" baseline="0" dirty="0">
                <a:latin typeface="MinionPro-Bold"/>
              </a:rPr>
              <a:t>3. </a:t>
            </a:r>
            <a:r>
              <a:rPr lang="en-US" sz="2000" b="1" i="1" u="none" strike="noStrike" baseline="0" dirty="0">
                <a:latin typeface="MinionPro-BoldIt"/>
              </a:rPr>
              <a:t>Spatial convenience</a:t>
            </a:r>
            <a:r>
              <a:rPr lang="en-US" sz="2000" b="0" i="0" u="none" strike="noStrike" baseline="0" dirty="0">
                <a:latin typeface="MinionPro-Regular"/>
              </a:rPr>
              <a:t>—The degree to which the marketing channel makes it easy for customers to purchase the</a:t>
            </a:r>
          </a:p>
          <a:p>
            <a:pPr marL="0" indent="0" algn="just">
              <a:buNone/>
            </a:pPr>
            <a:r>
              <a:rPr lang="en-US" sz="2000" b="0" i="0" u="none" strike="noStrike" baseline="0" dirty="0">
                <a:latin typeface="MinionPro-Regular"/>
              </a:rPr>
              <a:t>product. Toyota offers greater spatial convenience than Lexus because there are more Toyota dealers, helping</a:t>
            </a:r>
          </a:p>
          <a:p>
            <a:pPr marL="0" indent="0" algn="just">
              <a:buNone/>
            </a:pPr>
            <a:r>
              <a:rPr lang="en-US" sz="2000" b="0" i="0" u="none" strike="noStrike" baseline="0" dirty="0">
                <a:latin typeface="MinionPro-Regular"/>
              </a:rPr>
              <a:t>customers save on transportation and search costs in buying and repairing an automobile.</a:t>
            </a:r>
          </a:p>
          <a:p>
            <a:pPr marL="0" indent="0" algn="just">
              <a:buNone/>
            </a:pPr>
            <a:r>
              <a:rPr lang="en-US" sz="2000" b="1" i="0" u="none" strike="noStrike" baseline="0" dirty="0">
                <a:latin typeface="MinionPro-Bold"/>
              </a:rPr>
              <a:t>4. </a:t>
            </a:r>
            <a:r>
              <a:rPr lang="en-US" sz="2000" b="1" i="1" u="none" strike="noStrike" baseline="0" dirty="0">
                <a:latin typeface="MinionPro-BoldIt"/>
              </a:rPr>
              <a:t>Product variety</a:t>
            </a:r>
            <a:r>
              <a:rPr lang="en-US" sz="2000" b="0" i="0" u="none" strike="noStrike" baseline="0" dirty="0">
                <a:latin typeface="MinionPro-Regular"/>
              </a:rPr>
              <a:t>—The assortment provided by the marketing channel. Normally, customers prefer a greater</a:t>
            </a:r>
          </a:p>
          <a:p>
            <a:pPr marL="0" indent="0" algn="just">
              <a:buNone/>
            </a:pPr>
            <a:r>
              <a:rPr lang="en-US" sz="2000" b="0" i="0" u="none" strike="noStrike" baseline="0" dirty="0">
                <a:latin typeface="MinionPro-Regular"/>
              </a:rPr>
              <a:t>assortment because more choices increase the chance of finding what they need, though too many choices can</a:t>
            </a:r>
          </a:p>
          <a:p>
            <a:pPr marL="0" indent="0" algn="just">
              <a:buNone/>
            </a:pPr>
            <a:r>
              <a:rPr lang="en-US" sz="2000" b="0" i="0" u="none" strike="noStrike" baseline="0" dirty="0">
                <a:latin typeface="MinionPro-Regular"/>
              </a:rPr>
              <a:t>sometimes create a negative effect.</a:t>
            </a:r>
          </a:p>
          <a:p>
            <a:pPr marL="0" indent="0" algn="just">
              <a:buNone/>
            </a:pPr>
            <a:r>
              <a:rPr lang="en-US" sz="2000" b="1" i="0" u="none" strike="noStrike" baseline="0" dirty="0">
                <a:latin typeface="MinionPro-Bold"/>
              </a:rPr>
              <a:t>5. </a:t>
            </a:r>
            <a:r>
              <a:rPr lang="en-US" sz="2000" b="1" i="1" u="none" strike="noStrike" baseline="0" dirty="0">
                <a:latin typeface="MinionPro-BoldIt"/>
              </a:rPr>
              <a:t>Service backup</a:t>
            </a:r>
            <a:r>
              <a:rPr lang="en-US" sz="2000" b="0" i="0" u="none" strike="noStrike" baseline="0" dirty="0">
                <a:latin typeface="MinionPro-Regular"/>
              </a:rPr>
              <a:t>—Add-on services (credit, delivery, installation, repairs) provided by the channel. The more</a:t>
            </a:r>
          </a:p>
          <a:p>
            <a:pPr marL="0" indent="0" algn="just">
              <a:buNone/>
            </a:pPr>
            <a:r>
              <a:rPr lang="en-US" sz="2000" b="0" i="0" u="none" strike="noStrike" baseline="0" dirty="0">
                <a:latin typeface="MinionPro-Regular"/>
              </a:rPr>
              <a:t>service backup, the greater the benefit provided by the channel.</a:t>
            </a:r>
            <a:endParaRPr lang="en-US" sz="2000" dirty="0"/>
          </a:p>
        </p:txBody>
      </p:sp>
      <p:sp>
        <p:nvSpPr>
          <p:cNvPr id="4" name="TextBox 3">
            <a:extLst>
              <a:ext uri="{FF2B5EF4-FFF2-40B4-BE49-F238E27FC236}">
                <a16:creationId xmlns="" xmlns:a16="http://schemas.microsoft.com/office/drawing/2014/main" id="{879AAC5A-2A42-B8E2-D23C-9FAAFDE8C7F2}"/>
              </a:ext>
            </a:extLst>
          </p:cNvPr>
          <p:cNvSpPr txBox="1"/>
          <p:nvPr/>
        </p:nvSpPr>
        <p:spPr>
          <a:xfrm>
            <a:off x="2530287" y="0"/>
            <a:ext cx="8899713" cy="707886"/>
          </a:xfrm>
          <a:prstGeom prst="rect">
            <a:avLst/>
          </a:prstGeom>
          <a:noFill/>
        </p:spPr>
        <p:txBody>
          <a:bodyPr wrap="square">
            <a:spAutoFit/>
          </a:bodyPr>
          <a:lstStyle/>
          <a:p>
            <a:r>
              <a:rPr lang="en-US" sz="4000" dirty="0">
                <a:solidFill>
                  <a:srgbClr val="FF0000"/>
                </a:solidFill>
              </a:rPr>
              <a:t>Channels produce five service outputs</a:t>
            </a:r>
            <a:r>
              <a:rPr lang="en-US" dirty="0"/>
              <a:t>:</a:t>
            </a:r>
          </a:p>
        </p:txBody>
      </p:sp>
    </p:spTree>
    <p:extLst>
      <p:ext uri="{BB962C8B-B14F-4D97-AF65-F5344CB8AC3E}">
        <p14:creationId xmlns="" xmlns:p14="http://schemas.microsoft.com/office/powerpoint/2010/main" val="2931989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2383509E-552E-66F9-BAB2-6AD08A61D290}"/>
              </a:ext>
            </a:extLst>
          </p:cNvPr>
          <p:cNvSpPr>
            <a:spLocks noGrp="1"/>
          </p:cNvSpPr>
          <p:nvPr>
            <p:ph idx="1"/>
          </p:nvPr>
        </p:nvSpPr>
        <p:spPr>
          <a:xfrm>
            <a:off x="273423" y="974957"/>
            <a:ext cx="11918577" cy="5667423"/>
          </a:xfrm>
        </p:spPr>
        <p:txBody>
          <a:bodyPr>
            <a:normAutofit/>
          </a:bodyPr>
          <a:lstStyle/>
          <a:p>
            <a:r>
              <a:rPr lang="en-US" dirty="0"/>
              <a:t>Bulky products, such as building materials, require channels that minimize the shipping distance and the amount of handling. </a:t>
            </a:r>
          </a:p>
          <a:p>
            <a:r>
              <a:rPr lang="en-US" dirty="0"/>
              <a:t>Nonstandard products such as custom built machinery are sold directly by sales representatives. </a:t>
            </a:r>
          </a:p>
          <a:p>
            <a:r>
              <a:rPr lang="en-US" dirty="0"/>
              <a:t>Products requiring installation or maintenance services, such as heating and cooling systems, are usually sold and maintained by the company or by franchised dealers.</a:t>
            </a:r>
          </a:p>
          <a:p>
            <a:r>
              <a:rPr lang="en-US" dirty="0"/>
              <a:t>High-unit-value products such as generators and turbines are often sold through a company sales force rather than intermediaries.</a:t>
            </a:r>
          </a:p>
          <a:p>
            <a:r>
              <a:rPr lang="en-US" b="0" i="0" u="none" strike="noStrike" baseline="0" dirty="0">
                <a:latin typeface="MinionPro-Regular"/>
              </a:rPr>
              <a:t>Marketers must adapt their channel objectives to the larger environment.</a:t>
            </a:r>
            <a:endParaRPr lang="en-US" dirty="0"/>
          </a:p>
        </p:txBody>
      </p:sp>
      <p:sp>
        <p:nvSpPr>
          <p:cNvPr id="3" name="Title 2">
            <a:extLst>
              <a:ext uri="{FF2B5EF4-FFF2-40B4-BE49-F238E27FC236}">
                <a16:creationId xmlns="" xmlns:a16="http://schemas.microsoft.com/office/drawing/2014/main" id="{54B0EED3-B172-917B-E3F3-DFA8BFDDC809}"/>
              </a:ext>
            </a:extLst>
          </p:cNvPr>
          <p:cNvSpPr>
            <a:spLocks noGrp="1"/>
          </p:cNvSpPr>
          <p:nvPr>
            <p:ph type="title"/>
          </p:nvPr>
        </p:nvSpPr>
        <p:spPr>
          <a:xfrm>
            <a:off x="2550459" y="215620"/>
            <a:ext cx="10515600" cy="870671"/>
          </a:xfrm>
        </p:spPr>
        <p:txBody>
          <a:bodyPr>
            <a:normAutofit fontScale="90000"/>
          </a:bodyPr>
          <a:lstStyle/>
          <a:p>
            <a:r>
              <a:rPr lang="en-US" dirty="0">
                <a:solidFill>
                  <a:srgbClr val="FF0000"/>
                </a:solidFill>
              </a:rPr>
              <a:t>2.Channel objectives vary with product characteristics </a:t>
            </a:r>
            <a:br>
              <a:rPr lang="en-US" dirty="0">
                <a:solidFill>
                  <a:srgbClr val="FF0000"/>
                </a:solidFill>
              </a:rPr>
            </a:br>
            <a:r>
              <a:rPr lang="en-US" dirty="0">
                <a:solidFill>
                  <a:srgbClr val="FF0000"/>
                </a:solidFill>
              </a:rPr>
              <a:t>&amp; environment</a:t>
            </a:r>
            <a:r>
              <a:rPr lang="en-US" dirty="0"/>
              <a:t/>
            </a:r>
            <a:br>
              <a:rPr lang="en-US" dirty="0"/>
            </a:br>
            <a:endParaRPr lang="en-US" dirty="0"/>
          </a:p>
        </p:txBody>
      </p:sp>
    </p:spTree>
    <p:extLst>
      <p:ext uri="{BB962C8B-B14F-4D97-AF65-F5344CB8AC3E}">
        <p14:creationId xmlns="" xmlns:p14="http://schemas.microsoft.com/office/powerpoint/2010/main" val="2127770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89BF0D9-E2D4-1D87-C14D-FEB09285698B}"/>
              </a:ext>
            </a:extLst>
          </p:cNvPr>
          <p:cNvSpPr>
            <a:spLocks noGrp="1"/>
          </p:cNvSpPr>
          <p:nvPr>
            <p:ph idx="1"/>
          </p:nvPr>
        </p:nvSpPr>
        <p:spPr>
          <a:xfrm>
            <a:off x="-62753" y="1102670"/>
            <a:ext cx="12192000" cy="4351338"/>
          </a:xfrm>
        </p:spPr>
        <p:txBody>
          <a:bodyPr>
            <a:noAutofit/>
          </a:bodyPr>
          <a:lstStyle/>
          <a:p>
            <a:pPr algn="just"/>
            <a:r>
              <a:rPr lang="en-US" sz="2000" b="1" i="0" u="none" strike="noStrike" baseline="0" dirty="0">
                <a:latin typeface="MinionPro-Bold"/>
              </a:rPr>
              <a:t>Exclusive distribution </a:t>
            </a:r>
            <a:r>
              <a:rPr lang="en-US" sz="2000" b="0" i="0" u="none" strike="noStrike" baseline="0" dirty="0">
                <a:latin typeface="MinionPro-Regular"/>
              </a:rPr>
              <a:t>severely limits the number of intermediaries. It’s appropriate when the producer wants to ensure more knowledgeable and dedicated efforts by the resellers, and it often requires a closer partnership with them.</a:t>
            </a:r>
          </a:p>
          <a:p>
            <a:pPr algn="just"/>
            <a:r>
              <a:rPr lang="en-US" sz="2000" b="0" i="0" u="none" strike="noStrike" baseline="0" dirty="0">
                <a:latin typeface="MinionPro-Regular"/>
              </a:rPr>
              <a:t> Exclusive distribution is used for new automobiles, some major appliances, and some women’s apparel brands. Exclusive distribution often includes </a:t>
            </a:r>
            <a:r>
              <a:rPr lang="en-US" sz="2000" b="0" i="1" u="none" strike="noStrike" baseline="0" dirty="0">
                <a:latin typeface="MinionPro-It"/>
              </a:rPr>
              <a:t>exclusive dealing </a:t>
            </a:r>
            <a:r>
              <a:rPr lang="en-US" sz="2000" b="0" i="0" u="none" strike="noStrike" baseline="0" dirty="0">
                <a:latin typeface="MinionPro-Regular"/>
              </a:rPr>
              <a:t>arrangements, especially in markets increasingly driven by price. When the legendary Italian designer label Gucci found its image severely tarnished by overexposure from licensing and discount stores, it decided to end contracts with third-party suppliers, control its distribution, and open its own stores to bring back some of the luster.</a:t>
            </a:r>
          </a:p>
          <a:p>
            <a:pPr algn="just"/>
            <a:r>
              <a:rPr lang="en-US" sz="2000" b="1" i="0" u="none" strike="noStrike" baseline="0" dirty="0">
                <a:latin typeface="MinionPro-Bold"/>
              </a:rPr>
              <a:t>Selective distribution </a:t>
            </a:r>
            <a:r>
              <a:rPr lang="en-US" sz="2000" b="0" i="0" u="none" strike="noStrike" baseline="0" dirty="0">
                <a:latin typeface="MinionPro-Regular"/>
              </a:rPr>
              <a:t>relies on only some of the intermediaries willing to carry a particular product. Whether established or new, the company does not need to worry about having too many outlets; it can gain adequate market coverage with more control and less cost than intensive distribution. </a:t>
            </a:r>
          </a:p>
          <a:p>
            <a:pPr algn="just"/>
            <a:r>
              <a:rPr lang="en-US" sz="2000" b="1" i="0" u="none" strike="noStrike" baseline="0" dirty="0">
                <a:latin typeface="MinionPro-Bold"/>
              </a:rPr>
              <a:t>Intensive distribution </a:t>
            </a:r>
            <a:r>
              <a:rPr lang="en-US" sz="2000" b="0" i="0" u="none" strike="noStrike" baseline="0" dirty="0">
                <a:latin typeface="MinionPro-Regular"/>
              </a:rPr>
              <a:t>places the goods or services in as many outlets as possible. This strategy serves well for snack foods, soft drinks, newspapers, candies, and gum—products consumers buy frequently or in a variety of locations. Convenience stores such as 7-Eleven and Circle K and gas-station outlets like ExxonMobil’s On the Run survive by providing simple location and time convenience.</a:t>
            </a:r>
            <a:endParaRPr lang="en-US" sz="2000" dirty="0"/>
          </a:p>
        </p:txBody>
      </p:sp>
      <p:sp>
        <p:nvSpPr>
          <p:cNvPr id="3" name="Title 2">
            <a:extLst>
              <a:ext uri="{FF2B5EF4-FFF2-40B4-BE49-F238E27FC236}">
                <a16:creationId xmlns="" xmlns:a16="http://schemas.microsoft.com/office/drawing/2014/main" id="{78290F9B-889E-2F20-1F45-6C27869B5944}"/>
              </a:ext>
            </a:extLst>
          </p:cNvPr>
          <p:cNvSpPr>
            <a:spLocks noGrp="1"/>
          </p:cNvSpPr>
          <p:nvPr>
            <p:ph type="title"/>
          </p:nvPr>
        </p:nvSpPr>
        <p:spPr>
          <a:xfrm>
            <a:off x="2707340" y="0"/>
            <a:ext cx="8655424" cy="870671"/>
          </a:xfrm>
        </p:spPr>
        <p:txBody>
          <a:bodyPr>
            <a:normAutofit/>
          </a:bodyPr>
          <a:lstStyle/>
          <a:p>
            <a:r>
              <a:rPr lang="en-US" altLang="en-US" sz="3200" dirty="0">
                <a:solidFill>
                  <a:srgbClr val="FF0000"/>
                </a:solidFill>
                <a:effectLst>
                  <a:outerShdw blurRad="38100" dist="38100" dir="2700000" algn="tl">
                    <a:srgbClr val="000000">
                      <a:alpha val="43137"/>
                    </a:srgbClr>
                  </a:outerShdw>
                </a:effectLst>
                <a:latin typeface="Trebuchet MS" panose="020B0603020202020204" pitchFamily="34" charset="0"/>
              </a:rPr>
              <a:t>3. Identifying major channel alternatives</a:t>
            </a:r>
            <a:endParaRPr lang="en-US" dirty="0">
              <a:solidFill>
                <a:srgbClr val="FF0000"/>
              </a:solidFill>
            </a:endParaRPr>
          </a:p>
        </p:txBody>
      </p:sp>
    </p:spTree>
    <p:extLst>
      <p:ext uri="{BB962C8B-B14F-4D97-AF65-F5344CB8AC3E}">
        <p14:creationId xmlns="" xmlns:p14="http://schemas.microsoft.com/office/powerpoint/2010/main" val="74084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3950562" y="0"/>
            <a:ext cx="5628444" cy="990600"/>
          </a:xfrm>
        </p:spPr>
        <p:txBody>
          <a:bodyPr>
            <a:normAutofit/>
          </a:bodyPr>
          <a:lstStyle/>
          <a:p>
            <a:pPr eaLnBrk="1" hangingPunct="1">
              <a:defRPr/>
            </a:pPr>
            <a:r>
              <a:rPr lang="en-US" altLang="en-US" sz="4000" b="1" cap="none" dirty="0">
                <a:solidFill>
                  <a:srgbClr val="FF0000"/>
                </a:solidFill>
                <a:effectLst>
                  <a:outerShdw blurRad="38100" dist="38100" dir="2700000" algn="tl">
                    <a:srgbClr val="000000">
                      <a:alpha val="43137"/>
                    </a:srgbClr>
                  </a:outerShdw>
                </a:effectLst>
                <a:latin typeface="Trebuchet MS" panose="020B0603020202020204" pitchFamily="34" charset="0"/>
              </a:rPr>
              <a:t>Course Outcomes</a:t>
            </a:r>
          </a:p>
        </p:txBody>
      </p:sp>
      <p:graphicFrame>
        <p:nvGraphicFramePr>
          <p:cNvPr id="5" name="Table 4">
            <a:extLst>
              <a:ext uri="{FF2B5EF4-FFF2-40B4-BE49-F238E27FC236}">
                <a16:creationId xmlns="" xmlns:a16="http://schemas.microsoft.com/office/drawing/2014/main" id="{6EDE0114-4528-4150-86EA-F51E11F949DA}"/>
              </a:ext>
            </a:extLst>
          </p:cNvPr>
          <p:cNvGraphicFramePr>
            <a:graphicFrameLocks noGrp="1"/>
          </p:cNvGraphicFramePr>
          <p:nvPr>
            <p:extLst>
              <p:ext uri="{D42A27DB-BD31-4B8C-83A1-F6EECF244321}">
                <p14:modId xmlns="" xmlns:p14="http://schemas.microsoft.com/office/powerpoint/2010/main" val="37340009"/>
              </p:ext>
            </p:extLst>
          </p:nvPr>
        </p:nvGraphicFramePr>
        <p:xfrm>
          <a:off x="352097" y="2151792"/>
          <a:ext cx="10921872" cy="1615440"/>
        </p:xfrm>
        <a:graphic>
          <a:graphicData uri="http://schemas.openxmlformats.org/drawingml/2006/table">
            <a:tbl>
              <a:tblPr firstRow="1" firstCol="1" lastRow="1" lastCol="1" bandRow="1" bandCol="1"/>
              <a:tblGrid>
                <a:gridCol w="1261968">
                  <a:extLst>
                    <a:ext uri="{9D8B030D-6E8A-4147-A177-3AD203B41FA5}">
                      <a16:colId xmlns="" xmlns:a16="http://schemas.microsoft.com/office/drawing/2014/main" val="370554393"/>
                    </a:ext>
                  </a:extLst>
                </a:gridCol>
                <a:gridCol w="7512455">
                  <a:extLst>
                    <a:ext uri="{9D8B030D-6E8A-4147-A177-3AD203B41FA5}">
                      <a16:colId xmlns="" xmlns:a16="http://schemas.microsoft.com/office/drawing/2014/main" val="2300451292"/>
                    </a:ext>
                  </a:extLst>
                </a:gridCol>
                <a:gridCol w="2147449">
                  <a:extLst>
                    <a:ext uri="{9D8B030D-6E8A-4147-A177-3AD203B41FA5}">
                      <a16:colId xmlns="" xmlns:a16="http://schemas.microsoft.com/office/drawing/2014/main" val="2115621637"/>
                    </a:ext>
                  </a:extLst>
                </a:gridCol>
              </a:tblGrid>
              <a:tr h="310515">
                <a:tc>
                  <a:txBody>
                    <a:bodyPr/>
                    <a:lstStyle/>
                    <a:p>
                      <a:pPr marL="67945" algn="ctr">
                        <a:lnSpc>
                          <a:spcPct val="150000"/>
                        </a:lnSpc>
                        <a:spcBef>
                          <a:spcPts val="5"/>
                        </a:spcBef>
                        <a:spcAft>
                          <a:spcPts val="0"/>
                        </a:spcAft>
                      </a:pPr>
                      <a:r>
                        <a:rPr lang="en-US" sz="2000" b="1" dirty="0">
                          <a:effectLst/>
                          <a:latin typeface="+mn-lt"/>
                          <a:ea typeface="Calibri" panose="020F0502020204030204" pitchFamily="34" charset="0"/>
                        </a:rPr>
                        <a:t>Course</a:t>
                      </a:r>
                      <a:endParaRPr lang="en-GB" sz="2000" b="1" dirty="0">
                        <a:effectLst/>
                        <a:latin typeface="+mn-lt"/>
                        <a:ea typeface="Calibri" panose="020F0502020204030204" pitchFamily="34" charset="0"/>
                      </a:endParaRPr>
                    </a:p>
                    <a:p>
                      <a:pPr marL="67945" algn="ctr">
                        <a:lnSpc>
                          <a:spcPct val="150000"/>
                        </a:lnSpc>
                      </a:pPr>
                      <a:r>
                        <a:rPr lang="en-US" sz="2000" b="1" dirty="0">
                          <a:effectLst/>
                          <a:latin typeface="+mn-lt"/>
                          <a:ea typeface="Calibri" panose="020F0502020204030204" pitchFamily="34" charset="0"/>
                        </a:rPr>
                        <a:t>Outcome</a:t>
                      </a:r>
                      <a:endParaRPr lang="en-GB" sz="2000" b="1"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ct val="150000"/>
                        </a:lnSpc>
                        <a:spcBef>
                          <a:spcPts val="5"/>
                        </a:spcBef>
                        <a:spcAft>
                          <a:spcPts val="0"/>
                        </a:spcAft>
                      </a:pPr>
                      <a:r>
                        <a:rPr lang="en-US" sz="2000" b="1" dirty="0">
                          <a:effectLst/>
                          <a:latin typeface="+mn-lt"/>
                          <a:ea typeface="Calibri" panose="020F0502020204030204" pitchFamily="34" charset="0"/>
                        </a:rPr>
                        <a:t>Description</a:t>
                      </a:r>
                      <a:endParaRPr lang="en-GB" sz="2000" b="1"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ct val="150000"/>
                        </a:lnSpc>
                        <a:spcBef>
                          <a:spcPts val="5"/>
                        </a:spcBef>
                        <a:spcAft>
                          <a:spcPts val="0"/>
                        </a:spcAft>
                      </a:pPr>
                      <a:r>
                        <a:rPr lang="en-US" sz="2000" b="1" dirty="0">
                          <a:effectLst/>
                          <a:latin typeface="+mn-lt"/>
                          <a:ea typeface="Calibri" panose="020F0502020204030204" pitchFamily="34" charset="0"/>
                        </a:rPr>
                        <a:t>Bloom’s</a:t>
                      </a:r>
                      <a:r>
                        <a:rPr lang="en-US" sz="2000" b="1" spc="-15" dirty="0">
                          <a:effectLst/>
                          <a:latin typeface="+mn-lt"/>
                          <a:ea typeface="Calibri" panose="020F0502020204030204" pitchFamily="34" charset="0"/>
                        </a:rPr>
                        <a:t> </a:t>
                      </a:r>
                      <a:r>
                        <a:rPr lang="en-US" sz="2000" b="1" dirty="0">
                          <a:effectLst/>
                          <a:latin typeface="+mn-lt"/>
                          <a:ea typeface="Calibri" panose="020F0502020204030204" pitchFamily="34" charset="0"/>
                        </a:rPr>
                        <a:t>Taxonomy</a:t>
                      </a:r>
                      <a:r>
                        <a:rPr lang="en-US" sz="2000" b="1" spc="-20" dirty="0">
                          <a:effectLst/>
                          <a:latin typeface="+mn-lt"/>
                          <a:ea typeface="Calibri" panose="020F0502020204030204" pitchFamily="34" charset="0"/>
                        </a:rPr>
                        <a:t> </a:t>
                      </a:r>
                      <a:r>
                        <a:rPr lang="en-US" sz="2000" b="1" dirty="0">
                          <a:effectLst/>
                          <a:latin typeface="+mn-lt"/>
                          <a:ea typeface="Calibri" panose="020F0502020204030204" pitchFamily="34" charset="0"/>
                        </a:rPr>
                        <a:t>Level</a:t>
                      </a:r>
                      <a:endParaRPr lang="en-GB" sz="2000" b="1" dirty="0">
                        <a:effectLst/>
                        <a:latin typeface="+mn-lt"/>
                        <a:ea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543934245"/>
                  </a:ext>
                </a:extLst>
              </a:tr>
              <a:tr h="391160">
                <a:tc>
                  <a:txBody>
                    <a:bodyPr/>
                    <a:lstStyle/>
                    <a:p>
                      <a:pPr marL="67945">
                        <a:lnSpc>
                          <a:spcPct val="150000"/>
                        </a:lnSpc>
                      </a:pPr>
                      <a:r>
                        <a:rPr lang="en-IN" sz="2000" kern="1200" dirty="0">
                          <a:solidFill>
                            <a:schemeClr val="tx1"/>
                          </a:solidFill>
                          <a:effectLst/>
                          <a:latin typeface="+mn-lt"/>
                          <a:ea typeface="+mn-ea"/>
                          <a:cs typeface="+mn-cs"/>
                        </a:rPr>
                        <a:t>PO</a:t>
                      </a:r>
                      <a:r>
                        <a:rPr lang="en-US" sz="2000" kern="1200" dirty="0">
                          <a:solidFill>
                            <a:schemeClr val="tx1"/>
                          </a:solidFill>
                          <a:effectLst/>
                          <a:latin typeface="+mn-lt"/>
                          <a:ea typeface="+mn-ea"/>
                          <a:cs typeface="+mn-cs"/>
                        </a:rPr>
                        <a:t>3</a:t>
                      </a:r>
                      <a:r>
                        <a:rPr lang="en-IN" sz="2000" kern="1200" dirty="0">
                          <a:solidFill>
                            <a:schemeClr val="tx1"/>
                          </a:solidFill>
                          <a:effectLst/>
                          <a:latin typeface="+mn-lt"/>
                          <a:ea typeface="+mn-ea"/>
                          <a:cs typeface="+mn-cs"/>
                        </a:rPr>
                        <a:t>/PEO2</a:t>
                      </a:r>
                      <a:endParaRPr lang="en-GB" sz="2000" dirty="0">
                        <a:effectLst/>
                        <a:latin typeface="+mn-lt"/>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dirty="0">
                          <a:solidFill>
                            <a:srgbClr val="000000"/>
                          </a:solidFill>
                          <a:effectLst/>
                          <a:latin typeface="+mn-lt"/>
                          <a:ea typeface="Calibri" panose="020F0502020204030204" pitchFamily="34" charset="0"/>
                          <a:cs typeface="Times New Roman" panose="02020603050405020304" pitchFamily="18" charset="0"/>
                        </a:rPr>
                        <a:t>Defining distribution channels and explaining its strategy with case examples</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ct val="150000"/>
                        </a:lnSpc>
                      </a:pPr>
                      <a:r>
                        <a:rPr lang="en-US" sz="2000" dirty="0">
                          <a:effectLst/>
                          <a:latin typeface="+mn-lt"/>
                          <a:ea typeface="Calibri" panose="020F0502020204030204" pitchFamily="34" charset="0"/>
                        </a:rPr>
                        <a:t>Evaluate</a:t>
                      </a:r>
                      <a:r>
                        <a:rPr lang="en-US" sz="2000" spc="-15" dirty="0">
                          <a:effectLst/>
                          <a:latin typeface="+mn-lt"/>
                          <a:ea typeface="Calibri" panose="020F0502020204030204" pitchFamily="34" charset="0"/>
                        </a:rPr>
                        <a:t> </a:t>
                      </a:r>
                      <a:r>
                        <a:rPr lang="en-US" sz="2000" dirty="0">
                          <a:effectLst/>
                          <a:latin typeface="+mn-lt"/>
                          <a:ea typeface="Calibri" panose="020F0502020204030204" pitchFamily="34" charset="0"/>
                        </a:rPr>
                        <a:t>(5)</a:t>
                      </a:r>
                      <a:endParaRPr lang="en-GB" sz="2000" dirty="0">
                        <a:effectLst/>
                        <a:latin typeface="+mn-lt"/>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114888548"/>
                  </a:ext>
                </a:extLst>
              </a:tr>
            </a:tbl>
          </a:graphicData>
        </a:graphic>
      </p:graphicFrame>
    </p:spTree>
    <p:extLst>
      <p:ext uri="{BB962C8B-B14F-4D97-AF65-F5344CB8AC3E}">
        <p14:creationId xmlns="" xmlns:p14="http://schemas.microsoft.com/office/powerpoint/2010/main" val="705659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BC695CFD-15D1-C2A3-66FD-DB9B43F8456F}"/>
              </a:ext>
            </a:extLst>
          </p:cNvPr>
          <p:cNvSpPr>
            <a:spLocks noGrp="1"/>
          </p:cNvSpPr>
          <p:nvPr>
            <p:ph idx="1"/>
          </p:nvPr>
        </p:nvSpPr>
        <p:spPr>
          <a:xfrm>
            <a:off x="129986" y="1057848"/>
            <a:ext cx="11990295" cy="4351338"/>
          </a:xfrm>
        </p:spPr>
        <p:txBody>
          <a:bodyPr>
            <a:noAutofit/>
          </a:bodyPr>
          <a:lstStyle/>
          <a:p>
            <a:pPr algn="just"/>
            <a:r>
              <a:rPr lang="en-US" sz="2000" b="1" i="1" u="none" strike="noStrike" baseline="0" dirty="0">
                <a:latin typeface="MinionPro-BoldIt"/>
              </a:rPr>
              <a:t>Price policy </a:t>
            </a:r>
            <a:r>
              <a:rPr lang="en-US" sz="2000" b="0" i="0" u="none" strike="noStrike" baseline="0" dirty="0">
                <a:latin typeface="MinionPro-Regular"/>
              </a:rPr>
              <a:t>calls for the </a:t>
            </a:r>
            <a:r>
              <a:rPr lang="en-US" sz="2000" b="0" i="0" u="none" strike="noStrike" baseline="0" dirty="0">
                <a:solidFill>
                  <a:srgbClr val="FF0000"/>
                </a:solidFill>
                <a:latin typeface="MinionPro-Regular"/>
              </a:rPr>
              <a:t>producer to establish a price list </a:t>
            </a:r>
            <a:r>
              <a:rPr lang="en-US" sz="2000" b="0" i="0" u="none" strike="noStrike" baseline="0" dirty="0">
                <a:latin typeface="MinionPro-Regular"/>
              </a:rPr>
              <a:t>and </a:t>
            </a:r>
            <a:r>
              <a:rPr lang="en-US" sz="2000" b="0" i="0" u="none" strike="noStrike" baseline="0" dirty="0">
                <a:solidFill>
                  <a:srgbClr val="FF0000"/>
                </a:solidFill>
                <a:latin typeface="MinionPro-Regular"/>
              </a:rPr>
              <a:t>schedule of discounts and allowances </a:t>
            </a:r>
            <a:r>
              <a:rPr lang="en-US" sz="2000" b="0" i="0" u="none" strike="noStrike" baseline="0" dirty="0">
                <a:latin typeface="MinionPro-Regular"/>
              </a:rPr>
              <a:t>that intermediaries see as </a:t>
            </a:r>
            <a:r>
              <a:rPr lang="en-US" sz="2000" b="0" i="0" u="none" strike="noStrike" baseline="0" dirty="0">
                <a:solidFill>
                  <a:srgbClr val="FF0000"/>
                </a:solidFill>
                <a:latin typeface="MinionPro-Regular"/>
              </a:rPr>
              <a:t>equitable and sufficient</a:t>
            </a:r>
            <a:r>
              <a:rPr lang="en-US" sz="2000" b="0" i="0" u="none" strike="noStrike" baseline="0" dirty="0">
                <a:latin typeface="MinionPro-Regular"/>
              </a:rPr>
              <a:t>.</a:t>
            </a:r>
          </a:p>
          <a:p>
            <a:pPr marL="0" indent="0" algn="just">
              <a:buNone/>
            </a:pPr>
            <a:r>
              <a:rPr lang="en-US" sz="2000" b="0" i="0" u="none" strike="noStrike" baseline="0" dirty="0">
                <a:latin typeface="MinionPro-Regular"/>
              </a:rPr>
              <a:t>• </a:t>
            </a:r>
            <a:r>
              <a:rPr lang="en-US" sz="2000" b="1" i="1" u="none" strike="noStrike" baseline="0" dirty="0">
                <a:latin typeface="MinionPro-BoldIt"/>
              </a:rPr>
              <a:t>Conditions of sale </a:t>
            </a:r>
            <a:r>
              <a:rPr lang="en-US" sz="2000" b="0" i="0" u="none" strike="noStrike" baseline="0" dirty="0">
                <a:latin typeface="MinionPro-Regular"/>
              </a:rPr>
              <a:t>refers to </a:t>
            </a:r>
            <a:r>
              <a:rPr lang="en-US" sz="2000" b="0" i="0" u="none" strike="noStrike" baseline="0" dirty="0">
                <a:solidFill>
                  <a:srgbClr val="FF0000"/>
                </a:solidFill>
                <a:latin typeface="MinionPro-Regular"/>
              </a:rPr>
              <a:t>payment terms and producer guarantees</a:t>
            </a:r>
            <a:r>
              <a:rPr lang="en-US" sz="2000" b="0" i="0" u="none" strike="noStrike" baseline="0" dirty="0">
                <a:latin typeface="MinionPro-Regular"/>
              </a:rPr>
              <a:t>. Most producers grant cash discounts</a:t>
            </a:r>
          </a:p>
          <a:p>
            <a:pPr marL="0" indent="0" algn="just">
              <a:buNone/>
            </a:pPr>
            <a:r>
              <a:rPr lang="en-US" sz="2000" b="0" i="0" u="none" strike="noStrike" baseline="0" dirty="0">
                <a:latin typeface="MinionPro-Regular"/>
              </a:rPr>
              <a:t>to distributors for early payment. They might also offer a </a:t>
            </a:r>
            <a:r>
              <a:rPr lang="en-US" sz="2000" b="0" i="0" u="none" strike="noStrike" baseline="0" dirty="0">
                <a:solidFill>
                  <a:srgbClr val="FF0000"/>
                </a:solidFill>
                <a:latin typeface="MinionPro-Regular"/>
              </a:rPr>
              <a:t>guarantee against defective merchandise </a:t>
            </a:r>
            <a:r>
              <a:rPr lang="en-US" sz="2000" b="0" i="0" u="none" strike="noStrike" baseline="0" dirty="0">
                <a:latin typeface="MinionPro-Regular"/>
              </a:rPr>
              <a:t>or price</a:t>
            </a:r>
          </a:p>
          <a:p>
            <a:pPr marL="0" indent="0" algn="just">
              <a:buNone/>
            </a:pPr>
            <a:r>
              <a:rPr lang="en-US" sz="2000" b="0" i="0" u="none" strike="noStrike" baseline="0" dirty="0">
                <a:latin typeface="MinionPro-Regular"/>
              </a:rPr>
              <a:t>declines, creating an incentive to buy larger quantities.</a:t>
            </a:r>
          </a:p>
          <a:p>
            <a:pPr marL="0" indent="0" algn="just">
              <a:buNone/>
            </a:pPr>
            <a:r>
              <a:rPr lang="en-US" sz="2000" b="0" i="0" u="none" strike="noStrike" baseline="0" dirty="0">
                <a:latin typeface="MinionPro-Regular"/>
              </a:rPr>
              <a:t>• </a:t>
            </a:r>
            <a:r>
              <a:rPr lang="en-US" sz="2000" b="1" i="1" u="none" strike="noStrike" baseline="0" dirty="0">
                <a:latin typeface="MinionPro-BoldIt"/>
              </a:rPr>
              <a:t>Distributors’ territorial rights </a:t>
            </a:r>
            <a:r>
              <a:rPr lang="en-US" sz="2000" b="0" i="0" u="none" strike="noStrike" baseline="0" dirty="0">
                <a:latin typeface="MinionPro-Regular"/>
              </a:rPr>
              <a:t>define the distributors’ territories and the terms under which the producer</a:t>
            </a:r>
          </a:p>
          <a:p>
            <a:pPr marL="0" indent="0" algn="just">
              <a:buNone/>
            </a:pPr>
            <a:r>
              <a:rPr lang="en-US" sz="2000" b="0" i="0" u="none" strike="noStrike" baseline="0" dirty="0">
                <a:latin typeface="MinionPro-Regular"/>
              </a:rPr>
              <a:t>will enfranchise other distributors. Distributors normally expect to receive full credit for all sales in their territory,</a:t>
            </a:r>
          </a:p>
          <a:p>
            <a:pPr marL="0" indent="0" algn="just">
              <a:buNone/>
            </a:pPr>
            <a:r>
              <a:rPr lang="en-US" sz="2000" b="0" i="0" u="none" strike="noStrike" baseline="0" dirty="0">
                <a:latin typeface="MinionPro-Regular"/>
              </a:rPr>
              <a:t>whether or not they did the selling.</a:t>
            </a:r>
          </a:p>
          <a:p>
            <a:pPr marL="0" indent="0" algn="just">
              <a:buNone/>
            </a:pPr>
            <a:r>
              <a:rPr lang="en-US" sz="2000" b="0" i="0" u="none" strike="noStrike" baseline="0" dirty="0">
                <a:latin typeface="MinionPro-Regular"/>
              </a:rPr>
              <a:t>• </a:t>
            </a:r>
            <a:r>
              <a:rPr lang="en-US" sz="2000" b="1" i="1" u="none" strike="noStrike" baseline="0" dirty="0">
                <a:latin typeface="MinionPro-BoldIt"/>
              </a:rPr>
              <a:t>Mutual services and responsibilities </a:t>
            </a:r>
            <a:r>
              <a:rPr lang="en-US" sz="2000" b="0" i="0" u="none" strike="noStrike" baseline="0" dirty="0">
                <a:latin typeface="MinionPro-Regular"/>
              </a:rPr>
              <a:t>must be carefully spelled out, especially in franchised and exclusive agency</a:t>
            </a:r>
          </a:p>
          <a:p>
            <a:pPr marL="0" indent="0" algn="just">
              <a:buNone/>
            </a:pPr>
            <a:r>
              <a:rPr lang="en-US" sz="2000" b="0" i="0" u="none" strike="noStrike" baseline="0" dirty="0">
                <a:latin typeface="MinionPro-Regular"/>
              </a:rPr>
              <a:t>channels</a:t>
            </a:r>
            <a:r>
              <a:rPr lang="en-US" sz="2000" b="0" i="0" u="none" strike="noStrike" baseline="0" dirty="0">
                <a:solidFill>
                  <a:srgbClr val="FF0000"/>
                </a:solidFill>
                <a:latin typeface="MinionPro-Regular"/>
              </a:rPr>
              <a:t>. McDonald’s provides franchisees with a building, promotional support, a record-keeping</a:t>
            </a:r>
          </a:p>
          <a:p>
            <a:pPr marL="0" indent="0" algn="just">
              <a:buNone/>
            </a:pPr>
            <a:r>
              <a:rPr lang="en-US" sz="2000" b="0" i="0" u="none" strike="noStrike" baseline="0" dirty="0">
                <a:solidFill>
                  <a:srgbClr val="FF0000"/>
                </a:solidFill>
                <a:latin typeface="MinionPro-Regular"/>
              </a:rPr>
              <a:t>system, training, and general administrative and technical assistance. </a:t>
            </a:r>
            <a:r>
              <a:rPr lang="en-US" sz="2000" b="0" i="0" u="none" strike="noStrike" baseline="0" dirty="0">
                <a:latin typeface="MinionPro-Regular"/>
              </a:rPr>
              <a:t>In turn, franchisees are expected to</a:t>
            </a:r>
          </a:p>
          <a:p>
            <a:pPr marL="0" indent="0" algn="just">
              <a:buNone/>
            </a:pPr>
            <a:r>
              <a:rPr lang="en-US" sz="2000" b="0" i="0" u="none" strike="noStrike" baseline="0" dirty="0">
                <a:latin typeface="MinionPro-Regular"/>
              </a:rPr>
              <a:t>satisfy company standards for the physical facilities, cooperate with new promotional programs, furnish requested</a:t>
            </a:r>
          </a:p>
          <a:p>
            <a:pPr marL="0" indent="0" algn="just">
              <a:buNone/>
            </a:pPr>
            <a:r>
              <a:rPr lang="en-US" sz="2000" dirty="0">
                <a:latin typeface="MinionPro-Regular"/>
              </a:rPr>
              <a:t>i</a:t>
            </a:r>
            <a:r>
              <a:rPr lang="en-US" sz="2000" b="0" i="0" u="none" strike="noStrike" baseline="0" dirty="0">
                <a:latin typeface="MinionPro-Regular"/>
              </a:rPr>
              <a:t>nformation, and buy supplies from specified vendors, as well as pay monthly franchisee fees.</a:t>
            </a:r>
            <a:endParaRPr lang="en-US" sz="2000" dirty="0"/>
          </a:p>
        </p:txBody>
      </p:sp>
      <p:sp>
        <p:nvSpPr>
          <p:cNvPr id="3" name="Title 2">
            <a:extLst>
              <a:ext uri="{FF2B5EF4-FFF2-40B4-BE49-F238E27FC236}">
                <a16:creationId xmlns="" xmlns:a16="http://schemas.microsoft.com/office/drawing/2014/main" id="{7B395C68-5AAA-266E-B452-140AA8C6725A}"/>
              </a:ext>
            </a:extLst>
          </p:cNvPr>
          <p:cNvSpPr>
            <a:spLocks noGrp="1"/>
          </p:cNvSpPr>
          <p:nvPr>
            <p:ph type="title"/>
          </p:nvPr>
        </p:nvSpPr>
        <p:spPr>
          <a:xfrm>
            <a:off x="2801471" y="0"/>
            <a:ext cx="10515600" cy="870671"/>
          </a:xfrm>
        </p:spPr>
        <p:txBody>
          <a:bodyPr>
            <a:normAutofit/>
          </a:bodyPr>
          <a:lstStyle/>
          <a:p>
            <a:r>
              <a:rPr lang="en-US" b="0" i="0" u="none" strike="noStrike" baseline="0" dirty="0">
                <a:latin typeface="GillSansStd"/>
              </a:rPr>
              <a:t>Terms and Responsibilities of Channel Members</a:t>
            </a:r>
            <a:endParaRPr lang="en-US" dirty="0"/>
          </a:p>
        </p:txBody>
      </p:sp>
    </p:spTree>
    <p:extLst>
      <p:ext uri="{BB962C8B-B14F-4D97-AF65-F5344CB8AC3E}">
        <p14:creationId xmlns="" xmlns:p14="http://schemas.microsoft.com/office/powerpoint/2010/main" val="1890537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E881FC7-2729-824A-E6D1-27EBB227F06F}"/>
              </a:ext>
            </a:extLst>
          </p:cNvPr>
          <p:cNvSpPr>
            <a:spLocks noGrp="1"/>
          </p:cNvSpPr>
          <p:nvPr>
            <p:ph idx="1"/>
          </p:nvPr>
        </p:nvSpPr>
        <p:spPr>
          <a:xfrm>
            <a:off x="838200" y="1201271"/>
            <a:ext cx="10515600" cy="5005773"/>
          </a:xfrm>
        </p:spPr>
        <p:txBody>
          <a:bodyPr/>
          <a:lstStyle/>
          <a:p>
            <a:r>
              <a:rPr lang="en-US" sz="2800" b="0" i="0" u="none" strike="noStrike" baseline="0" dirty="0">
                <a:latin typeface="MinionPro-Regular"/>
              </a:rPr>
              <a:t>Each channel alternative needs to be evaluated against economic, control, and adaptive criteria.</a:t>
            </a:r>
            <a:endParaRPr lang="en-US" dirty="0"/>
          </a:p>
        </p:txBody>
      </p:sp>
      <p:sp>
        <p:nvSpPr>
          <p:cNvPr id="3" name="Title 2">
            <a:extLst>
              <a:ext uri="{FF2B5EF4-FFF2-40B4-BE49-F238E27FC236}">
                <a16:creationId xmlns="" xmlns:a16="http://schemas.microsoft.com/office/drawing/2014/main" id="{6BE58026-010A-14B4-C0D4-E30DBFDE0259}"/>
              </a:ext>
            </a:extLst>
          </p:cNvPr>
          <p:cNvSpPr>
            <a:spLocks noGrp="1"/>
          </p:cNvSpPr>
          <p:nvPr>
            <p:ph type="title"/>
          </p:nvPr>
        </p:nvSpPr>
        <p:spPr/>
        <p:txBody>
          <a:bodyPr/>
          <a:lstStyle/>
          <a:p>
            <a:r>
              <a:rPr lang="en-US" sz="1800" b="1" i="0" u="none" strike="noStrike" baseline="0" dirty="0">
                <a:latin typeface="GillSansMTPro-BookBold"/>
              </a:rPr>
              <a:t/>
            </a:r>
            <a:br>
              <a:rPr lang="en-US" sz="1800" b="1" i="0" u="none" strike="noStrike" baseline="0" dirty="0">
                <a:latin typeface="GillSansMTPro-BookBold"/>
              </a:rPr>
            </a:br>
            <a:endParaRPr lang="en-US" dirty="0"/>
          </a:p>
        </p:txBody>
      </p:sp>
      <p:pic>
        <p:nvPicPr>
          <p:cNvPr id="4" name="Picture 3">
            <a:extLst>
              <a:ext uri="{FF2B5EF4-FFF2-40B4-BE49-F238E27FC236}">
                <a16:creationId xmlns="" xmlns:a16="http://schemas.microsoft.com/office/drawing/2014/main" id="{66F1A10E-73F7-8FA8-4BCF-24B4023C1CB0}"/>
              </a:ext>
            </a:extLst>
          </p:cNvPr>
          <p:cNvPicPr>
            <a:picLocks noChangeAspect="1"/>
          </p:cNvPicPr>
          <p:nvPr/>
        </p:nvPicPr>
        <p:blipFill>
          <a:blip r:embed="rId2"/>
          <a:stretch>
            <a:fillRect/>
          </a:stretch>
        </p:blipFill>
        <p:spPr>
          <a:xfrm>
            <a:off x="2460812" y="1911723"/>
            <a:ext cx="5921188" cy="4440891"/>
          </a:xfrm>
          <a:prstGeom prst="rect">
            <a:avLst/>
          </a:prstGeom>
        </p:spPr>
      </p:pic>
      <p:sp>
        <p:nvSpPr>
          <p:cNvPr id="6" name="TextBox 5">
            <a:extLst>
              <a:ext uri="{FF2B5EF4-FFF2-40B4-BE49-F238E27FC236}">
                <a16:creationId xmlns="" xmlns:a16="http://schemas.microsoft.com/office/drawing/2014/main" id="{1ADAD3B5-8C08-A8DE-4634-4A35E4A59C7F}"/>
              </a:ext>
            </a:extLst>
          </p:cNvPr>
          <p:cNvSpPr txBox="1"/>
          <p:nvPr/>
        </p:nvSpPr>
        <p:spPr>
          <a:xfrm>
            <a:off x="2644587" y="229650"/>
            <a:ext cx="8086165" cy="584775"/>
          </a:xfrm>
          <a:prstGeom prst="rect">
            <a:avLst/>
          </a:prstGeom>
          <a:noFill/>
        </p:spPr>
        <p:txBody>
          <a:bodyPr wrap="square">
            <a:spAutoFit/>
          </a:bodyPr>
          <a:lstStyle/>
          <a:p>
            <a:r>
              <a:rPr lang="en-US" sz="3200" dirty="0">
                <a:solidFill>
                  <a:srgbClr val="FF0000"/>
                </a:solidFill>
              </a:rPr>
              <a:t>Evaluating Major Channel Alternatives</a:t>
            </a:r>
          </a:p>
        </p:txBody>
      </p:sp>
    </p:spTree>
    <p:extLst>
      <p:ext uri="{BB962C8B-B14F-4D97-AF65-F5344CB8AC3E}">
        <p14:creationId xmlns="" xmlns:p14="http://schemas.microsoft.com/office/powerpoint/2010/main" val="410488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6183A32A-347D-D6E8-8AFE-3A002D03DBBB}"/>
              </a:ext>
            </a:extLst>
          </p:cNvPr>
          <p:cNvSpPr>
            <a:spLocks noGrp="1"/>
          </p:cNvSpPr>
          <p:nvPr>
            <p:ph idx="1"/>
          </p:nvPr>
        </p:nvSpPr>
        <p:spPr>
          <a:xfrm>
            <a:off x="219635" y="1075777"/>
            <a:ext cx="10515600" cy="4351338"/>
          </a:xfrm>
        </p:spPr>
        <p:txBody>
          <a:bodyPr>
            <a:normAutofit lnSpcReduction="10000"/>
          </a:bodyPr>
          <a:lstStyle/>
          <a:p>
            <a:pPr algn="just"/>
            <a:r>
              <a:rPr lang="en-US" b="0" i="0" u="none" strike="noStrike" baseline="0" dirty="0">
                <a:latin typeface="GillSansStd"/>
              </a:rPr>
              <a:t>Control and Adaptive Criteria </a:t>
            </a:r>
            <a:r>
              <a:rPr lang="en-US" b="0" i="0" u="none" strike="noStrike" baseline="0" dirty="0">
                <a:latin typeface="MinionPro-Regular"/>
              </a:rPr>
              <a:t>Using a sales agency can pose a control problem. </a:t>
            </a:r>
          </a:p>
          <a:p>
            <a:pPr algn="just"/>
            <a:r>
              <a:rPr lang="en-US" b="0" i="0" u="none" strike="noStrike" baseline="0" dirty="0">
                <a:latin typeface="MinionPro-Regular"/>
              </a:rPr>
              <a:t>Agents may concentrate on the customers who buy the most, not necessarily those who buy the manufacturer’s goods.</a:t>
            </a:r>
          </a:p>
          <a:p>
            <a:pPr algn="just"/>
            <a:r>
              <a:rPr lang="en-US" b="0" i="0" u="none" strike="noStrike" baseline="0" dirty="0">
                <a:latin typeface="MinionPro-Regular"/>
              </a:rPr>
              <a:t>They might not master the technical details of the company’s product or handle its promotion materials effectively.</a:t>
            </a:r>
          </a:p>
          <a:p>
            <a:pPr algn="just"/>
            <a:r>
              <a:rPr lang="en-US" b="0" i="0" u="none" strike="noStrike" baseline="0" dirty="0">
                <a:latin typeface="MinionPro-Regular"/>
              </a:rPr>
              <a:t>To develop a channel, members must commit to each other for a specified period of time. Yet these commitments invariably reduce the producer’s ability to respond to change and uncertainty. The producer needs channel structures and policies that provide high adaptability</a:t>
            </a:r>
            <a:r>
              <a:rPr lang="en-US" sz="1800" b="0" i="0" u="none" strike="noStrike" baseline="0" dirty="0">
                <a:latin typeface="MinionPro-Regular"/>
              </a:rPr>
              <a:t>.</a:t>
            </a:r>
            <a:endParaRPr lang="en-US" dirty="0"/>
          </a:p>
        </p:txBody>
      </p:sp>
      <p:sp>
        <p:nvSpPr>
          <p:cNvPr id="3" name="Title 2">
            <a:extLst>
              <a:ext uri="{FF2B5EF4-FFF2-40B4-BE49-F238E27FC236}">
                <a16:creationId xmlns="" xmlns:a16="http://schemas.microsoft.com/office/drawing/2014/main" id="{82DE280F-4CDA-A674-318A-598523B08E01}"/>
              </a:ext>
            </a:extLst>
          </p:cNvPr>
          <p:cNvSpPr>
            <a:spLocks noGrp="1"/>
          </p:cNvSpPr>
          <p:nvPr>
            <p:ph type="title"/>
          </p:nvPr>
        </p:nvSpPr>
        <p:spPr>
          <a:xfrm>
            <a:off x="2877671" y="75946"/>
            <a:ext cx="8350624" cy="870671"/>
          </a:xfrm>
        </p:spPr>
        <p:txBody>
          <a:bodyPr/>
          <a:lstStyle/>
          <a:p>
            <a:r>
              <a:rPr lang="en-US" sz="3200" i="0" u="none" strike="noStrike" baseline="0" dirty="0">
                <a:latin typeface="GillSansStd"/>
              </a:rPr>
              <a:t>Control and Adaptive Criteria</a:t>
            </a:r>
            <a:endParaRPr lang="en-US" dirty="0"/>
          </a:p>
        </p:txBody>
      </p:sp>
    </p:spTree>
    <p:extLst>
      <p:ext uri="{BB962C8B-B14F-4D97-AF65-F5344CB8AC3E}">
        <p14:creationId xmlns="" xmlns:p14="http://schemas.microsoft.com/office/powerpoint/2010/main" val="206211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26C7D0F2-FD7C-4DED-8F18-04C2E83AF5A7}"/>
              </a:ext>
            </a:extLst>
          </p:cNvPr>
          <p:cNvSpPr txBox="1">
            <a:spLocks/>
          </p:cNvSpPr>
          <p:nvPr/>
        </p:nvSpPr>
        <p:spPr>
          <a:xfrm>
            <a:off x="838200" y="933735"/>
            <a:ext cx="10515600" cy="6304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ltLang="en-US" dirty="0">
                <a:solidFill>
                  <a:srgbClr val="0000CC"/>
                </a:solidFill>
                <a:effectLst>
                  <a:outerShdw blurRad="38100" dist="38100" dir="2700000" algn="tl">
                    <a:srgbClr val="C0C0C0"/>
                  </a:outerShdw>
                </a:effectLst>
                <a:latin typeface="Trebuchet MS" panose="020B0603020202020204" pitchFamily="34" charset="0"/>
              </a:rPr>
              <a:t>Channel Management Decisions</a:t>
            </a:r>
            <a:endParaRPr lang="en-GB" dirty="0">
              <a:solidFill>
                <a:srgbClr val="0000CC"/>
              </a:solidFill>
            </a:endParaRPr>
          </a:p>
        </p:txBody>
      </p:sp>
      <p:sp>
        <p:nvSpPr>
          <p:cNvPr id="5" name="Title 2">
            <a:extLst>
              <a:ext uri="{FF2B5EF4-FFF2-40B4-BE49-F238E27FC236}">
                <a16:creationId xmlns="" xmlns:a16="http://schemas.microsoft.com/office/drawing/2014/main" id="{159F0E6E-5609-49C2-A9CD-C3A0A30353AE}"/>
              </a:ext>
            </a:extLst>
          </p:cNvPr>
          <p:cNvSpPr txBox="1">
            <a:spLocks/>
          </p:cNvSpPr>
          <p:nvPr/>
        </p:nvSpPr>
        <p:spPr>
          <a:xfrm>
            <a:off x="3234558" y="0"/>
            <a:ext cx="9346325" cy="870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nb-NO" altLang="en-US" sz="3600" dirty="0">
                <a:solidFill>
                  <a:srgbClr val="FF0000"/>
                </a:solidFill>
                <a:effectLst>
                  <a:outerShdw blurRad="38100" dist="38100" dir="2700000" algn="tl">
                    <a:srgbClr val="000000">
                      <a:alpha val="43137"/>
                    </a:srgbClr>
                  </a:outerShdw>
                </a:effectLst>
                <a:latin typeface="Trebuchet MS" panose="020B0603020202020204" pitchFamily="34" charset="0"/>
              </a:rPr>
              <a:t>Marketing Channels </a:t>
            </a:r>
            <a:r>
              <a:rPr lang="en-US" altLang="en-US" sz="3600" dirty="0">
                <a:solidFill>
                  <a:srgbClr val="FF0000"/>
                </a:solidFill>
                <a:effectLst>
                  <a:outerShdw blurRad="38100" dist="38100" dir="2700000" algn="tl">
                    <a:srgbClr val="000000">
                      <a:alpha val="43137"/>
                    </a:srgbClr>
                  </a:outerShdw>
                </a:effectLst>
                <a:latin typeface="Trebuchet MS" panose="020B0603020202020204" pitchFamily="34" charset="0"/>
              </a:rPr>
              <a:t>and Value Networks</a:t>
            </a:r>
            <a:endParaRPr lang="en-GB" sz="3600" dirty="0">
              <a:solidFill>
                <a:srgbClr val="FF0000"/>
              </a:solidFill>
              <a:effectLst>
                <a:outerShdw blurRad="38100" dist="38100" dir="2700000" algn="tl">
                  <a:srgbClr val="000000">
                    <a:alpha val="43137"/>
                  </a:srgbClr>
                </a:outerShdw>
              </a:effectLst>
            </a:endParaRPr>
          </a:p>
        </p:txBody>
      </p:sp>
      <p:sp>
        <p:nvSpPr>
          <p:cNvPr id="6" name="Oval 5">
            <a:extLst>
              <a:ext uri="{FF2B5EF4-FFF2-40B4-BE49-F238E27FC236}">
                <a16:creationId xmlns="" xmlns:a16="http://schemas.microsoft.com/office/drawing/2014/main" id="{A486DD38-4E2F-434E-BDFF-23E95A5DCC6B}"/>
              </a:ext>
            </a:extLst>
          </p:cNvPr>
          <p:cNvSpPr/>
          <p:nvPr/>
        </p:nvSpPr>
        <p:spPr>
          <a:xfrm>
            <a:off x="3541986" y="1944414"/>
            <a:ext cx="2286000" cy="1143000"/>
          </a:xfrm>
          <a:prstGeom prst="ellipse">
            <a:avLst/>
          </a:prstGeom>
          <a:ln/>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lang="en-US" sz="2000" dirty="0">
                <a:solidFill>
                  <a:schemeClr val="tx1"/>
                </a:solidFill>
                <a:effectLst>
                  <a:outerShdw blurRad="38100" dist="38100" dir="2700000" algn="tl">
                    <a:srgbClr val="000000">
                      <a:alpha val="43137"/>
                    </a:srgbClr>
                  </a:outerShdw>
                </a:effectLst>
              </a:rPr>
              <a:t>Selecting channel members</a:t>
            </a:r>
          </a:p>
        </p:txBody>
      </p:sp>
      <p:sp>
        <p:nvSpPr>
          <p:cNvPr id="7" name="Oval 6">
            <a:extLst>
              <a:ext uri="{FF2B5EF4-FFF2-40B4-BE49-F238E27FC236}">
                <a16:creationId xmlns="" xmlns:a16="http://schemas.microsoft.com/office/drawing/2014/main" id="{273E8F30-59A1-4BF8-AB6D-452D54A6DE6D}"/>
              </a:ext>
            </a:extLst>
          </p:cNvPr>
          <p:cNvSpPr/>
          <p:nvPr/>
        </p:nvSpPr>
        <p:spPr>
          <a:xfrm>
            <a:off x="6056586" y="1944414"/>
            <a:ext cx="2514600" cy="1143000"/>
          </a:xfrm>
          <a:prstGeom prst="ellipse">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sz="2000" dirty="0">
                <a:solidFill>
                  <a:srgbClr val="000000"/>
                </a:solidFill>
                <a:effectLst>
                  <a:outerShdw blurRad="38100" dist="38100" dir="2700000" algn="tl">
                    <a:srgbClr val="000000">
                      <a:alpha val="43137"/>
                    </a:srgbClr>
                  </a:outerShdw>
                </a:effectLst>
              </a:rPr>
              <a:t>Training channel members</a:t>
            </a:r>
          </a:p>
        </p:txBody>
      </p:sp>
      <p:sp>
        <p:nvSpPr>
          <p:cNvPr id="8" name="Oval 7">
            <a:extLst>
              <a:ext uri="{FF2B5EF4-FFF2-40B4-BE49-F238E27FC236}">
                <a16:creationId xmlns="" xmlns:a16="http://schemas.microsoft.com/office/drawing/2014/main" id="{08642C45-ABC9-44BE-B107-85D1CDBEC62D}"/>
              </a:ext>
            </a:extLst>
          </p:cNvPr>
          <p:cNvSpPr/>
          <p:nvPr/>
        </p:nvSpPr>
        <p:spPr>
          <a:xfrm>
            <a:off x="7123386" y="3239814"/>
            <a:ext cx="2514600" cy="1143000"/>
          </a:xfrm>
          <a:prstGeom prst="ellipse">
            <a:avLst/>
          </a:prstGeom>
          <a:ln/>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2000" dirty="0">
                <a:solidFill>
                  <a:srgbClr val="000000"/>
                </a:solidFill>
                <a:effectLst>
                  <a:outerShdw blurRad="38100" dist="38100" dir="2700000" algn="tl">
                    <a:srgbClr val="000000">
                      <a:alpha val="43137"/>
                    </a:srgbClr>
                  </a:outerShdw>
                </a:effectLst>
              </a:rPr>
              <a:t>Evaluating channel members</a:t>
            </a:r>
          </a:p>
        </p:txBody>
      </p:sp>
      <p:sp>
        <p:nvSpPr>
          <p:cNvPr id="9" name="Oval 8">
            <a:extLst>
              <a:ext uri="{FF2B5EF4-FFF2-40B4-BE49-F238E27FC236}">
                <a16:creationId xmlns="" xmlns:a16="http://schemas.microsoft.com/office/drawing/2014/main" id="{D35886D2-0AFD-4ABD-9CE3-DACC6BDEFB70}"/>
              </a:ext>
            </a:extLst>
          </p:cNvPr>
          <p:cNvSpPr/>
          <p:nvPr/>
        </p:nvSpPr>
        <p:spPr>
          <a:xfrm>
            <a:off x="6361386" y="4535214"/>
            <a:ext cx="2438400" cy="1143000"/>
          </a:xfrm>
          <a:prstGeom prst="ellipse">
            <a:avLst/>
          </a:prstGeom>
          <a:ln/>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lang="en-US" sz="2000" dirty="0">
                <a:solidFill>
                  <a:srgbClr val="000000"/>
                </a:solidFill>
                <a:effectLst>
                  <a:outerShdw blurRad="38100" dist="38100" dir="2700000" algn="tl">
                    <a:srgbClr val="000000">
                      <a:alpha val="43137"/>
                    </a:srgbClr>
                  </a:outerShdw>
                </a:effectLst>
              </a:rPr>
              <a:t>Modifying channel design</a:t>
            </a:r>
          </a:p>
        </p:txBody>
      </p:sp>
      <p:sp>
        <p:nvSpPr>
          <p:cNvPr id="10" name="Oval 9">
            <a:extLst>
              <a:ext uri="{FF2B5EF4-FFF2-40B4-BE49-F238E27FC236}">
                <a16:creationId xmlns="" xmlns:a16="http://schemas.microsoft.com/office/drawing/2014/main" id="{72904D52-041D-48F5-AB44-420EF190EDFF}"/>
              </a:ext>
            </a:extLst>
          </p:cNvPr>
          <p:cNvSpPr/>
          <p:nvPr/>
        </p:nvSpPr>
        <p:spPr>
          <a:xfrm>
            <a:off x="3541986" y="4535214"/>
            <a:ext cx="2667000" cy="1143000"/>
          </a:xfrm>
          <a:prstGeom prst="ellipse">
            <a:avLst/>
          </a:prstGeom>
          <a:ln/>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sz="2000" dirty="0">
                <a:solidFill>
                  <a:srgbClr val="000000"/>
                </a:solidFill>
                <a:effectLst>
                  <a:outerShdw blurRad="38100" dist="38100" dir="2700000" algn="tl">
                    <a:srgbClr val="000000">
                      <a:alpha val="43137"/>
                    </a:srgbClr>
                  </a:outerShdw>
                </a:effectLst>
              </a:rPr>
              <a:t>Channel modification decisions</a:t>
            </a:r>
          </a:p>
        </p:txBody>
      </p:sp>
      <p:sp>
        <p:nvSpPr>
          <p:cNvPr id="11" name="Oval 10">
            <a:extLst>
              <a:ext uri="{FF2B5EF4-FFF2-40B4-BE49-F238E27FC236}">
                <a16:creationId xmlns="" xmlns:a16="http://schemas.microsoft.com/office/drawing/2014/main" id="{730A6FA0-057B-4BC6-B5B8-319936B4519B}"/>
              </a:ext>
            </a:extLst>
          </p:cNvPr>
          <p:cNvSpPr/>
          <p:nvPr/>
        </p:nvSpPr>
        <p:spPr>
          <a:xfrm>
            <a:off x="2398986" y="3316014"/>
            <a:ext cx="2667000" cy="1143000"/>
          </a:xfrm>
          <a:prstGeom prst="ellipse">
            <a:avLst/>
          </a:prstGeom>
          <a:ln/>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it-IT" sz="2000" dirty="0">
                <a:solidFill>
                  <a:srgbClr val="000000"/>
                </a:solidFill>
                <a:effectLst>
                  <a:outerShdw blurRad="38100" dist="38100" dir="2700000" algn="tl">
                    <a:srgbClr val="000000">
                      <a:alpha val="43137"/>
                    </a:srgbClr>
                  </a:outerShdw>
                </a:effectLst>
              </a:rPr>
              <a:t>Global Channel  considerations</a:t>
            </a:r>
            <a:endParaRPr lang="en-US" sz="2000" dirty="0">
              <a:solidFill>
                <a:srgbClr val="00000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344331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63E13D7-1654-049C-60E9-1CB38E013D9B}"/>
              </a:ext>
            </a:extLst>
          </p:cNvPr>
          <p:cNvSpPr>
            <a:spLocks noGrp="1"/>
          </p:cNvSpPr>
          <p:nvPr>
            <p:ph idx="1"/>
          </p:nvPr>
        </p:nvSpPr>
        <p:spPr>
          <a:xfrm>
            <a:off x="251012" y="1058931"/>
            <a:ext cx="11031071" cy="5378823"/>
          </a:xfrm>
        </p:spPr>
        <p:txBody>
          <a:bodyPr>
            <a:noAutofit/>
          </a:bodyPr>
          <a:lstStyle/>
          <a:p>
            <a:pPr algn="l"/>
            <a:r>
              <a:rPr lang="en-US" b="0" i="0" u="none" strike="noStrike" baseline="0" dirty="0">
                <a:solidFill>
                  <a:srgbClr val="002060"/>
                </a:solidFill>
                <a:latin typeface="MinionPro-Regular"/>
              </a:rPr>
              <a:t>To customers, the channels are the company. Consider the negative impression customers would get of McDonald’s, Shell Oil, or Mercedes-Benz if one or more of their outlets or dealers consistently appeared dirty, inefficient, or unpleasant.</a:t>
            </a:r>
          </a:p>
          <a:p>
            <a:pPr algn="l"/>
            <a:r>
              <a:rPr lang="en-US" b="0" i="0" u="none" strike="noStrike" baseline="0" dirty="0">
                <a:solidFill>
                  <a:srgbClr val="002060"/>
                </a:solidFill>
                <a:latin typeface="MinionPro-Regular"/>
              </a:rPr>
              <a:t>To facilitate channel member selection, producers should determine what </a:t>
            </a:r>
            <a:r>
              <a:rPr lang="en-US" b="0" i="0" u="none" strike="noStrike" baseline="0" dirty="0">
                <a:solidFill>
                  <a:srgbClr val="FF0000"/>
                </a:solidFill>
                <a:latin typeface="MinionPro-Regular"/>
              </a:rPr>
              <a:t>characteristics distinguish the better intermediaries</a:t>
            </a:r>
            <a:r>
              <a:rPr lang="en-US" b="0" i="0" u="none" strike="noStrike" baseline="0" dirty="0">
                <a:solidFill>
                  <a:srgbClr val="002060"/>
                </a:solidFill>
                <a:latin typeface="MinionPro-Regular"/>
              </a:rPr>
              <a:t>—</a:t>
            </a:r>
          </a:p>
          <a:p>
            <a:pPr algn="l"/>
            <a:r>
              <a:rPr lang="en-US" dirty="0">
                <a:solidFill>
                  <a:srgbClr val="FF0000"/>
                </a:solidFill>
                <a:latin typeface="MinionPro-Regular"/>
              </a:rPr>
              <a:t>N</a:t>
            </a:r>
            <a:r>
              <a:rPr lang="en-US" b="0" i="0" u="none" strike="noStrike" baseline="0" dirty="0">
                <a:solidFill>
                  <a:srgbClr val="FF0000"/>
                </a:solidFill>
                <a:latin typeface="MinionPro-Regular"/>
              </a:rPr>
              <a:t>umber of years in business, </a:t>
            </a:r>
          </a:p>
          <a:p>
            <a:pPr algn="l"/>
            <a:r>
              <a:rPr lang="en-US" dirty="0">
                <a:solidFill>
                  <a:srgbClr val="FF0000"/>
                </a:solidFill>
                <a:latin typeface="MinionPro-Regular"/>
              </a:rPr>
              <a:t>O</a:t>
            </a:r>
            <a:r>
              <a:rPr lang="en-US" b="0" i="0" u="none" strike="noStrike" baseline="0" dirty="0">
                <a:solidFill>
                  <a:srgbClr val="FF0000"/>
                </a:solidFill>
                <a:latin typeface="MinionPro-Regular"/>
              </a:rPr>
              <a:t>ther product lines carried, </a:t>
            </a:r>
          </a:p>
          <a:p>
            <a:pPr algn="l"/>
            <a:r>
              <a:rPr lang="en-US" dirty="0">
                <a:solidFill>
                  <a:srgbClr val="FF0000"/>
                </a:solidFill>
                <a:latin typeface="MinionPro-Regular"/>
              </a:rPr>
              <a:t>G</a:t>
            </a:r>
            <a:r>
              <a:rPr lang="en-US" b="0" i="0" u="none" strike="noStrike" baseline="0" dirty="0">
                <a:solidFill>
                  <a:srgbClr val="FF0000"/>
                </a:solidFill>
                <a:latin typeface="MinionPro-Regular"/>
              </a:rPr>
              <a:t>rowth and profit record,</a:t>
            </a:r>
          </a:p>
          <a:p>
            <a:pPr algn="l"/>
            <a:r>
              <a:rPr lang="en-US" dirty="0">
                <a:solidFill>
                  <a:srgbClr val="FF0000"/>
                </a:solidFill>
                <a:latin typeface="MinionPro-Regular"/>
              </a:rPr>
              <a:t>F</a:t>
            </a:r>
            <a:r>
              <a:rPr lang="en-US" b="0" i="0" u="none" strike="noStrike" baseline="0" dirty="0">
                <a:solidFill>
                  <a:srgbClr val="FF0000"/>
                </a:solidFill>
                <a:latin typeface="MinionPro-Regular"/>
              </a:rPr>
              <a:t>inancial strength, </a:t>
            </a:r>
          </a:p>
          <a:p>
            <a:pPr algn="l"/>
            <a:r>
              <a:rPr lang="en-US" dirty="0">
                <a:solidFill>
                  <a:srgbClr val="FF0000"/>
                </a:solidFill>
                <a:latin typeface="MinionPro-Regular"/>
              </a:rPr>
              <a:t>C</a:t>
            </a:r>
            <a:r>
              <a:rPr lang="en-US" b="0" i="0" u="none" strike="noStrike" baseline="0" dirty="0">
                <a:solidFill>
                  <a:srgbClr val="FF0000"/>
                </a:solidFill>
                <a:latin typeface="MinionPro-Regular"/>
              </a:rPr>
              <a:t>ooperativeness, </a:t>
            </a:r>
          </a:p>
          <a:p>
            <a:pPr algn="l"/>
            <a:r>
              <a:rPr lang="en-US" dirty="0">
                <a:solidFill>
                  <a:srgbClr val="FF0000"/>
                </a:solidFill>
                <a:latin typeface="MinionPro-Regular"/>
              </a:rPr>
              <a:t>A</a:t>
            </a:r>
            <a:r>
              <a:rPr lang="en-US" b="0" i="0" u="none" strike="noStrike" baseline="0" dirty="0">
                <a:solidFill>
                  <a:srgbClr val="FF0000"/>
                </a:solidFill>
                <a:latin typeface="MinionPro-Regular"/>
              </a:rPr>
              <a:t>nd service reputation. </a:t>
            </a:r>
            <a:endParaRPr lang="en-US" dirty="0">
              <a:solidFill>
                <a:srgbClr val="FF0000"/>
              </a:solidFill>
            </a:endParaRPr>
          </a:p>
        </p:txBody>
      </p:sp>
      <p:sp>
        <p:nvSpPr>
          <p:cNvPr id="3" name="Title 2">
            <a:extLst>
              <a:ext uri="{FF2B5EF4-FFF2-40B4-BE49-F238E27FC236}">
                <a16:creationId xmlns="" xmlns:a16="http://schemas.microsoft.com/office/drawing/2014/main" id="{AE05F74D-2602-2615-F504-22B3417925E7}"/>
              </a:ext>
            </a:extLst>
          </p:cNvPr>
          <p:cNvSpPr>
            <a:spLocks noGrp="1"/>
          </p:cNvSpPr>
          <p:nvPr>
            <p:ph type="title"/>
          </p:nvPr>
        </p:nvSpPr>
        <p:spPr>
          <a:xfrm>
            <a:off x="2702859" y="188260"/>
            <a:ext cx="10515600" cy="870671"/>
          </a:xfrm>
        </p:spPr>
        <p:txBody>
          <a:bodyPr>
            <a:normAutofit fontScale="90000"/>
          </a:bodyPr>
          <a:lstStyle/>
          <a:p>
            <a:r>
              <a:rPr lang="en-US" sz="4400" b="1" i="0" u="none" strike="noStrike" baseline="0" dirty="0">
                <a:solidFill>
                  <a:srgbClr val="FF0000"/>
                </a:solidFill>
                <a:latin typeface="GillSansMTPro-BookBold"/>
              </a:rPr>
              <a:t>1.Selecting Channel Members</a:t>
            </a:r>
            <a:r>
              <a:rPr lang="en-US" sz="3200" b="1" i="0" u="none" strike="noStrike" baseline="0" dirty="0">
                <a:solidFill>
                  <a:srgbClr val="FF0000"/>
                </a:solidFill>
                <a:latin typeface="GillSansMTPro-BookBold"/>
              </a:rPr>
              <a:t/>
            </a:r>
            <a:br>
              <a:rPr lang="en-US" sz="3200" b="1" i="0" u="none" strike="noStrike" baseline="0" dirty="0">
                <a:solidFill>
                  <a:srgbClr val="FF0000"/>
                </a:solidFill>
                <a:latin typeface="GillSansMTPro-BookBold"/>
              </a:rPr>
            </a:br>
            <a:endParaRPr lang="en-US" dirty="0">
              <a:solidFill>
                <a:srgbClr val="FF0000"/>
              </a:solidFill>
            </a:endParaRPr>
          </a:p>
        </p:txBody>
      </p:sp>
    </p:spTree>
    <p:extLst>
      <p:ext uri="{BB962C8B-B14F-4D97-AF65-F5344CB8AC3E}">
        <p14:creationId xmlns="" xmlns:p14="http://schemas.microsoft.com/office/powerpoint/2010/main" val="52398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4DF9DB10-CD1B-1D54-51A3-02BED40D2311}"/>
              </a:ext>
            </a:extLst>
          </p:cNvPr>
          <p:cNvSpPr>
            <a:spLocks noGrp="1"/>
          </p:cNvSpPr>
          <p:nvPr>
            <p:ph idx="1"/>
          </p:nvPr>
        </p:nvSpPr>
        <p:spPr/>
        <p:txBody>
          <a:bodyPr/>
          <a:lstStyle/>
          <a:p>
            <a:pPr algn="l"/>
            <a:r>
              <a:rPr lang="en-US" sz="1800" b="0" i="0" u="none" strike="noStrike" baseline="0" dirty="0">
                <a:latin typeface="MinionPro-Regular"/>
              </a:rPr>
              <a:t>A company needs to view its intermediaries the same way it views its end users. It should determine their needs and wants and tailor its channel offering to provide them with superior value.</a:t>
            </a:r>
          </a:p>
          <a:p>
            <a:pPr algn="l"/>
            <a:r>
              <a:rPr lang="en-US" sz="1800" b="0" i="0" u="none" strike="noStrike" baseline="0" dirty="0">
                <a:solidFill>
                  <a:srgbClr val="FF0000"/>
                </a:solidFill>
                <a:latin typeface="MinionPro-Regular"/>
              </a:rPr>
              <a:t>Carefully implemented training, market research, and other capability-building programs</a:t>
            </a:r>
            <a:r>
              <a:rPr lang="en-US" sz="1800" b="0" i="0" u="none" strike="noStrike" baseline="0" dirty="0">
                <a:latin typeface="MinionPro-Regular"/>
              </a:rPr>
              <a:t> can motivate and</a:t>
            </a:r>
          </a:p>
          <a:p>
            <a:pPr algn="l"/>
            <a:r>
              <a:rPr lang="en-US" sz="1800" b="0" i="0" u="none" strike="noStrike" baseline="0" dirty="0">
                <a:latin typeface="MinionPro-Regular"/>
              </a:rPr>
              <a:t>improve intermediaries’ performance.</a:t>
            </a:r>
          </a:p>
          <a:p>
            <a:pPr algn="l"/>
            <a:r>
              <a:rPr lang="en-US" sz="1800" b="0" i="0" u="none" strike="noStrike" baseline="0" dirty="0">
                <a:latin typeface="MinionPro-Regular"/>
              </a:rPr>
              <a:t> The company must constantly communicate that intermediaries are crucial partners in a joint effort to satisfy end users of the product.</a:t>
            </a:r>
            <a:endParaRPr lang="en-US" dirty="0"/>
          </a:p>
        </p:txBody>
      </p:sp>
      <p:sp>
        <p:nvSpPr>
          <p:cNvPr id="3" name="Title 2">
            <a:extLst>
              <a:ext uri="{FF2B5EF4-FFF2-40B4-BE49-F238E27FC236}">
                <a16:creationId xmlns="" xmlns:a16="http://schemas.microsoft.com/office/drawing/2014/main" id="{B793EADB-18CB-1042-8A23-A5C01A502146}"/>
              </a:ext>
            </a:extLst>
          </p:cNvPr>
          <p:cNvSpPr>
            <a:spLocks noGrp="1"/>
          </p:cNvSpPr>
          <p:nvPr>
            <p:ph type="title"/>
          </p:nvPr>
        </p:nvSpPr>
        <p:spPr/>
        <p:txBody>
          <a:bodyPr>
            <a:normAutofit fontScale="90000"/>
          </a:bodyPr>
          <a:lstStyle/>
          <a:p>
            <a:r>
              <a:rPr lang="en-US" sz="3200" b="1" i="0" u="none" strike="noStrike" baseline="0" dirty="0">
                <a:latin typeface="GillSansMTPro-BookBold"/>
              </a:rPr>
              <a:t>Training and Motivating Channel Members</a:t>
            </a:r>
            <a:br>
              <a:rPr lang="en-US" sz="3200" b="1" i="0" u="none" strike="noStrike" baseline="0" dirty="0">
                <a:latin typeface="GillSansMTPro-BookBold"/>
              </a:rPr>
            </a:br>
            <a:endParaRPr lang="en-US" dirty="0"/>
          </a:p>
        </p:txBody>
      </p:sp>
    </p:spTree>
    <p:extLst>
      <p:ext uri="{BB962C8B-B14F-4D97-AF65-F5344CB8AC3E}">
        <p14:creationId xmlns="" xmlns:p14="http://schemas.microsoft.com/office/powerpoint/2010/main" val="3031758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00461D5-8BD6-B33E-156B-3B21FEF7CD70}"/>
              </a:ext>
            </a:extLst>
          </p:cNvPr>
          <p:cNvSpPr>
            <a:spLocks noGrp="1"/>
          </p:cNvSpPr>
          <p:nvPr>
            <p:ph idx="1"/>
          </p:nvPr>
        </p:nvSpPr>
        <p:spPr>
          <a:xfrm>
            <a:off x="143435" y="1362635"/>
            <a:ext cx="11958917" cy="4844409"/>
          </a:xfrm>
        </p:spPr>
        <p:txBody>
          <a:bodyPr>
            <a:normAutofit lnSpcReduction="10000"/>
          </a:bodyPr>
          <a:lstStyle/>
          <a:p>
            <a:pPr algn="just"/>
            <a:r>
              <a:rPr lang="en-US" sz="1800" b="0" i="0" u="none" strike="noStrike" baseline="0" dirty="0">
                <a:latin typeface="GillSansStd"/>
              </a:rPr>
              <a:t>Channel Partnerships </a:t>
            </a:r>
            <a:r>
              <a:rPr lang="en-US" sz="1800" b="0" i="0" u="none" strike="noStrike" baseline="0" dirty="0">
                <a:latin typeface="MinionPro-Regular"/>
              </a:rPr>
              <a:t>More sophisticated companies try to forge a long-term partnership with distributors.</a:t>
            </a:r>
          </a:p>
          <a:p>
            <a:pPr algn="just"/>
            <a:r>
              <a:rPr lang="en-US" sz="1800" b="0" i="0" u="none" strike="noStrike" baseline="0" dirty="0">
                <a:latin typeface="MinionPro-Regular"/>
              </a:rPr>
              <a:t> The manufacturer clearly communicates what it wants from its distributors in the way of market coverage, inventory levels, marketing development, account solicitation, technical advice and services, and marketing information and may introduce a compensation plan for adhering to the policies.</a:t>
            </a:r>
          </a:p>
          <a:p>
            <a:pPr algn="just"/>
            <a:r>
              <a:rPr lang="en-US" sz="1800" b="0" i="0" u="none" strike="noStrike" baseline="0" dirty="0">
                <a:latin typeface="MinionPro-Regular"/>
              </a:rPr>
              <a:t>To streamline the supply chain and cut costs, many manufacturers and retailers have adopted </a:t>
            </a:r>
            <a:r>
              <a:rPr lang="en-US" sz="1800" b="0" i="1" u="none" strike="noStrike" baseline="0" dirty="0">
                <a:latin typeface="MinionPro-It"/>
              </a:rPr>
              <a:t>efficient consumer</a:t>
            </a:r>
          </a:p>
          <a:p>
            <a:pPr algn="just"/>
            <a:r>
              <a:rPr lang="en-US" sz="1800" b="0" i="1" u="none" strike="noStrike" baseline="0" dirty="0">
                <a:latin typeface="MinionPro-It"/>
              </a:rPr>
              <a:t>response (ECR) practices </a:t>
            </a:r>
            <a:r>
              <a:rPr lang="en-US" sz="1800" b="0" i="0" u="none" strike="noStrike" baseline="0" dirty="0">
                <a:latin typeface="MinionPro-Regular"/>
              </a:rPr>
              <a:t>to organize their relationships in three areas:</a:t>
            </a:r>
          </a:p>
          <a:p>
            <a:pPr algn="just"/>
            <a:r>
              <a:rPr lang="en-US" sz="1800" b="0" i="0" u="none" strike="noStrike" baseline="0" dirty="0">
                <a:latin typeface="MinionPro-Regular"/>
              </a:rPr>
              <a:t> (1) </a:t>
            </a:r>
            <a:r>
              <a:rPr lang="en-US" sz="1800" b="0" i="1" u="none" strike="noStrike" baseline="0" dirty="0">
                <a:solidFill>
                  <a:srgbClr val="FF0000"/>
                </a:solidFill>
                <a:latin typeface="MinionPro-It"/>
              </a:rPr>
              <a:t>demand-side management, </a:t>
            </a:r>
            <a:r>
              <a:rPr lang="en-US" sz="1800" b="0" i="0" u="none" strike="noStrike" baseline="0" dirty="0">
                <a:solidFill>
                  <a:srgbClr val="FF0000"/>
                </a:solidFill>
                <a:latin typeface="MinionPro-Regular"/>
              </a:rPr>
              <a:t>or collaborative practices </a:t>
            </a:r>
            <a:r>
              <a:rPr lang="en-US" sz="1800" b="0" i="0" u="none" strike="noStrike" baseline="0" dirty="0">
                <a:latin typeface="MinionPro-Regular"/>
              </a:rPr>
              <a:t>to stimulate consumer demand by promoting joint marketing and sales activities, </a:t>
            </a:r>
          </a:p>
          <a:p>
            <a:pPr algn="just"/>
            <a:r>
              <a:rPr lang="en-US" sz="1800" b="0" i="0" u="none" strike="noStrike" baseline="0" dirty="0">
                <a:latin typeface="MinionPro-Regular"/>
              </a:rPr>
              <a:t>(2) </a:t>
            </a:r>
            <a:r>
              <a:rPr lang="en-US" sz="1800" b="0" i="1" u="none" strike="noStrike" baseline="0" dirty="0">
                <a:solidFill>
                  <a:srgbClr val="FF0000"/>
                </a:solidFill>
                <a:latin typeface="MinionPro-It"/>
              </a:rPr>
              <a:t>supply-side management, </a:t>
            </a:r>
            <a:r>
              <a:rPr lang="en-US" sz="1800" b="0" i="0" u="none" strike="noStrike" baseline="0" dirty="0">
                <a:solidFill>
                  <a:srgbClr val="FF0000"/>
                </a:solidFill>
                <a:latin typeface="MinionPro-Regular"/>
              </a:rPr>
              <a:t>or collaborative practices </a:t>
            </a:r>
            <a:r>
              <a:rPr lang="en-US" sz="1800" b="0" i="0" u="none" strike="noStrike" baseline="0" dirty="0">
                <a:latin typeface="MinionPro-Regular"/>
              </a:rPr>
              <a:t>to optimize supply (with a focus on joint logistics and supply</a:t>
            </a:r>
          </a:p>
          <a:p>
            <a:pPr algn="just"/>
            <a:r>
              <a:rPr lang="en-US" sz="1800" b="0" i="0" u="none" strike="noStrike" baseline="0" dirty="0">
                <a:latin typeface="MinionPro-Regular"/>
              </a:rPr>
              <a:t>chain activities), and </a:t>
            </a:r>
          </a:p>
          <a:p>
            <a:pPr algn="just"/>
            <a:r>
              <a:rPr lang="en-US" sz="1800" b="0" i="0" u="none" strike="noStrike" baseline="0" dirty="0">
                <a:latin typeface="MinionPro-Regular"/>
              </a:rPr>
              <a:t>(3) </a:t>
            </a:r>
            <a:r>
              <a:rPr lang="en-US" sz="1800" b="0" i="1" u="none" strike="noStrike" baseline="0" dirty="0">
                <a:solidFill>
                  <a:srgbClr val="FF0000"/>
                </a:solidFill>
                <a:latin typeface="MinionPro-It"/>
              </a:rPr>
              <a:t>enablers and integrators</a:t>
            </a:r>
            <a:r>
              <a:rPr lang="en-US" sz="1800" b="0" i="0" u="none" strike="noStrike" baseline="0" dirty="0">
                <a:solidFill>
                  <a:srgbClr val="FF0000"/>
                </a:solidFill>
                <a:latin typeface="MinionPro-Regular"/>
              </a:rPr>
              <a:t>, or collaborative information </a:t>
            </a:r>
            <a:r>
              <a:rPr lang="en-US" sz="1800" b="0" i="0" u="none" strike="noStrike" baseline="0" dirty="0">
                <a:latin typeface="MinionPro-Regular"/>
              </a:rPr>
              <a:t>technology and process improvement tools to support joint activities that reduce operational problems, allow greater standardization, and so on.</a:t>
            </a:r>
          </a:p>
          <a:p>
            <a:pPr algn="just"/>
            <a:r>
              <a:rPr lang="en-US" sz="1800" b="0" i="0" u="none" strike="noStrike" baseline="0" dirty="0">
                <a:latin typeface="MinionPro-Regular"/>
              </a:rPr>
              <a:t>Research has shown that although ECR has a positive impact on manufacturers’ economic performance and capability development, manufacturers may also feel they are inequitably sharing the burdens of adopting it and not getting as much as they deserve from retailers.</a:t>
            </a:r>
            <a:endParaRPr lang="en-US" sz="1800" dirty="0"/>
          </a:p>
        </p:txBody>
      </p:sp>
      <p:sp>
        <p:nvSpPr>
          <p:cNvPr id="3" name="Title 2">
            <a:extLst>
              <a:ext uri="{FF2B5EF4-FFF2-40B4-BE49-F238E27FC236}">
                <a16:creationId xmlns="" xmlns:a16="http://schemas.microsoft.com/office/drawing/2014/main" id="{4CDCA20E-8B84-B40E-C5F3-530041D3B935}"/>
              </a:ext>
            </a:extLst>
          </p:cNvPr>
          <p:cNvSpPr>
            <a:spLocks noGrp="1"/>
          </p:cNvSpPr>
          <p:nvPr>
            <p:ph type="title"/>
          </p:nvPr>
        </p:nvSpPr>
        <p:spPr>
          <a:xfrm>
            <a:off x="2667000" y="93876"/>
            <a:ext cx="10515600" cy="870671"/>
          </a:xfrm>
        </p:spPr>
        <p:txBody>
          <a:bodyPr>
            <a:normAutofit/>
          </a:bodyPr>
          <a:lstStyle/>
          <a:p>
            <a:r>
              <a:rPr lang="en-US" sz="3600" b="0" i="0" u="none" strike="noStrike" baseline="0" dirty="0">
                <a:solidFill>
                  <a:srgbClr val="FF0000"/>
                </a:solidFill>
                <a:latin typeface="GillSansStd"/>
              </a:rPr>
              <a:t>Channel Partnerships</a:t>
            </a:r>
            <a:endParaRPr lang="en-US" sz="3600" dirty="0">
              <a:solidFill>
                <a:srgbClr val="FF0000"/>
              </a:solidFill>
            </a:endParaRPr>
          </a:p>
        </p:txBody>
      </p:sp>
    </p:spTree>
    <p:extLst>
      <p:ext uri="{BB962C8B-B14F-4D97-AF65-F5344CB8AC3E}">
        <p14:creationId xmlns="" xmlns:p14="http://schemas.microsoft.com/office/powerpoint/2010/main" val="3214890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9977914-AB03-542F-A88E-107D1B496C05}"/>
              </a:ext>
            </a:extLst>
          </p:cNvPr>
          <p:cNvSpPr>
            <a:spLocks noGrp="1"/>
          </p:cNvSpPr>
          <p:nvPr>
            <p:ph idx="1"/>
          </p:nvPr>
        </p:nvSpPr>
        <p:spPr>
          <a:xfrm>
            <a:off x="838200" y="1086291"/>
            <a:ext cx="10515600" cy="5120753"/>
          </a:xfrm>
        </p:spPr>
        <p:txBody>
          <a:bodyPr>
            <a:noAutofit/>
          </a:bodyPr>
          <a:lstStyle/>
          <a:p>
            <a:pPr marL="0" indent="0" algn="just">
              <a:buNone/>
            </a:pPr>
            <a:r>
              <a:rPr lang="en-US" sz="4000" b="0" i="0" u="none" strike="noStrike" baseline="0" dirty="0">
                <a:latin typeface="MinionPro-Regular"/>
              </a:rPr>
              <a:t>Producers must periodically evaluate intermediaries’ performance against such standards </a:t>
            </a:r>
          </a:p>
          <a:p>
            <a:pPr algn="l"/>
            <a:r>
              <a:rPr lang="en-US" sz="4000" b="0" i="0" u="none" strike="noStrike" baseline="0" dirty="0">
                <a:solidFill>
                  <a:srgbClr val="FF0000"/>
                </a:solidFill>
                <a:latin typeface="MinionPro-Regular"/>
              </a:rPr>
              <a:t>as sales-quota attainment,</a:t>
            </a:r>
          </a:p>
          <a:p>
            <a:pPr algn="l"/>
            <a:r>
              <a:rPr lang="en-US" sz="4000" b="0" i="0" u="none" strike="noStrike" baseline="0" dirty="0">
                <a:solidFill>
                  <a:srgbClr val="FF0000"/>
                </a:solidFill>
                <a:latin typeface="MinionPro-Regular"/>
              </a:rPr>
              <a:t>average inventory levels, </a:t>
            </a:r>
          </a:p>
          <a:p>
            <a:pPr algn="l"/>
            <a:r>
              <a:rPr lang="en-US" sz="4000" b="0" i="0" u="none" strike="noStrike" baseline="0" dirty="0">
                <a:solidFill>
                  <a:srgbClr val="FF0000"/>
                </a:solidFill>
                <a:latin typeface="MinionPro-Regular"/>
              </a:rPr>
              <a:t>customer delivery time, </a:t>
            </a:r>
          </a:p>
          <a:p>
            <a:pPr algn="l"/>
            <a:r>
              <a:rPr lang="en-US" sz="4000" b="0" i="0" u="none" strike="noStrike" baseline="0" dirty="0">
                <a:solidFill>
                  <a:srgbClr val="FF0000"/>
                </a:solidFill>
                <a:latin typeface="MinionPro-Regular"/>
              </a:rPr>
              <a:t>treatment of damaged and lost goods, and</a:t>
            </a:r>
          </a:p>
          <a:p>
            <a:pPr algn="l"/>
            <a:r>
              <a:rPr lang="en-US" sz="4000" b="0" i="0" u="none" strike="noStrike" baseline="0" dirty="0">
                <a:solidFill>
                  <a:srgbClr val="FF0000"/>
                </a:solidFill>
                <a:latin typeface="MinionPro-Regular"/>
              </a:rPr>
              <a:t>Cooperation in promotional and training programs.</a:t>
            </a:r>
            <a:endParaRPr lang="en-US" sz="4000" dirty="0">
              <a:solidFill>
                <a:srgbClr val="FF0000"/>
              </a:solidFill>
            </a:endParaRPr>
          </a:p>
        </p:txBody>
      </p:sp>
      <p:sp>
        <p:nvSpPr>
          <p:cNvPr id="3" name="Title 2">
            <a:extLst>
              <a:ext uri="{FF2B5EF4-FFF2-40B4-BE49-F238E27FC236}">
                <a16:creationId xmlns="" xmlns:a16="http://schemas.microsoft.com/office/drawing/2014/main" id="{60FE6444-63AB-16F5-439E-141EB1546D06}"/>
              </a:ext>
            </a:extLst>
          </p:cNvPr>
          <p:cNvSpPr>
            <a:spLocks noGrp="1"/>
          </p:cNvSpPr>
          <p:nvPr>
            <p:ph type="title"/>
          </p:nvPr>
        </p:nvSpPr>
        <p:spPr>
          <a:xfrm>
            <a:off x="2765612" y="215620"/>
            <a:ext cx="10515600" cy="870671"/>
          </a:xfrm>
        </p:spPr>
        <p:txBody>
          <a:bodyPr>
            <a:normAutofit fontScale="90000"/>
          </a:bodyPr>
          <a:lstStyle/>
          <a:p>
            <a:r>
              <a:rPr lang="en-US" sz="3200" b="1" i="0" u="none" strike="noStrike" baseline="0" dirty="0">
                <a:latin typeface="GillSansMTPro-BookBold"/>
              </a:rPr>
              <a:t>Evaluating Channel Members</a:t>
            </a:r>
            <a:br>
              <a:rPr lang="en-US" sz="3200" b="1" i="0" u="none" strike="noStrike" baseline="0" dirty="0">
                <a:latin typeface="GillSansMTPro-BookBold"/>
              </a:rPr>
            </a:br>
            <a:endParaRPr lang="en-US" dirty="0"/>
          </a:p>
        </p:txBody>
      </p:sp>
    </p:spTree>
    <p:extLst>
      <p:ext uri="{BB962C8B-B14F-4D97-AF65-F5344CB8AC3E}">
        <p14:creationId xmlns="" xmlns:p14="http://schemas.microsoft.com/office/powerpoint/2010/main" val="170215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D4A6CE0-DD63-ADA7-E66F-CB43221F237B}"/>
              </a:ext>
            </a:extLst>
          </p:cNvPr>
          <p:cNvSpPr>
            <a:spLocks noGrp="1"/>
          </p:cNvSpPr>
          <p:nvPr>
            <p:ph idx="1"/>
          </p:nvPr>
        </p:nvSpPr>
        <p:spPr>
          <a:xfrm>
            <a:off x="694765" y="1165424"/>
            <a:ext cx="10515600" cy="4351338"/>
          </a:xfrm>
        </p:spPr>
        <p:txBody>
          <a:bodyPr>
            <a:noAutofit/>
          </a:bodyPr>
          <a:lstStyle/>
          <a:p>
            <a:pPr algn="l"/>
            <a:r>
              <a:rPr lang="en-US" sz="3200" b="1" i="0" u="none" strike="noStrike" baseline="0" dirty="0">
                <a:latin typeface="GillSansMTPro-BookBold"/>
              </a:rPr>
              <a:t>Modifying Channel Design and Arrangements</a:t>
            </a:r>
          </a:p>
          <a:p>
            <a:pPr algn="l"/>
            <a:r>
              <a:rPr lang="en-US" sz="3200" b="0" i="0" u="none" strike="noStrike" baseline="0" dirty="0">
                <a:latin typeface="MinionPro-Regular"/>
              </a:rPr>
              <a:t>No channel strategy remains effective over the whole product life cycle. In competitive markets with low entry barriers, the optimal channel structure will inevitably change over time. </a:t>
            </a:r>
          </a:p>
          <a:p>
            <a:pPr algn="l"/>
            <a:r>
              <a:rPr lang="en-US" sz="3200" b="0" i="0" u="none" strike="noStrike" baseline="0" dirty="0">
                <a:latin typeface="MinionPro-Regular"/>
              </a:rPr>
              <a:t>New technologies have created digital channels undreamed of years ago.</a:t>
            </a:r>
          </a:p>
          <a:p>
            <a:pPr algn="l"/>
            <a:r>
              <a:rPr lang="en-US" sz="3200" b="0" i="0" u="none" strike="noStrike" baseline="0" dirty="0">
                <a:latin typeface="MinionPro-Regular"/>
              </a:rPr>
              <a:t> The change could mean adding or dropping individual market channels or channel members or developing a totally new way to sell goods</a:t>
            </a:r>
            <a:endParaRPr lang="en-US" sz="3200" dirty="0"/>
          </a:p>
        </p:txBody>
      </p:sp>
      <p:sp>
        <p:nvSpPr>
          <p:cNvPr id="3" name="Title 2">
            <a:extLst>
              <a:ext uri="{FF2B5EF4-FFF2-40B4-BE49-F238E27FC236}">
                <a16:creationId xmlns="" xmlns:a16="http://schemas.microsoft.com/office/drawing/2014/main" id="{1B6C8FB6-3742-5596-5B6D-4124488540FE}"/>
              </a:ext>
            </a:extLst>
          </p:cNvPr>
          <p:cNvSpPr>
            <a:spLocks noGrp="1"/>
          </p:cNvSpPr>
          <p:nvPr>
            <p:ph type="title"/>
          </p:nvPr>
        </p:nvSpPr>
        <p:spPr>
          <a:xfrm>
            <a:off x="2586317" y="206654"/>
            <a:ext cx="10515600" cy="870671"/>
          </a:xfrm>
        </p:spPr>
        <p:txBody>
          <a:bodyPr>
            <a:normAutofit fontScale="90000"/>
          </a:bodyPr>
          <a:lstStyle/>
          <a:p>
            <a:r>
              <a:rPr lang="en-US" sz="3200" b="1" i="0" u="none" strike="noStrike" baseline="0" dirty="0">
                <a:solidFill>
                  <a:srgbClr val="FF0000"/>
                </a:solidFill>
                <a:latin typeface="GillSansMTPro-BookBold"/>
              </a:rPr>
              <a:t>Modifying Channel Design and Arrangements</a:t>
            </a:r>
            <a:r>
              <a:rPr lang="en-US" sz="3200" b="1" i="0" u="none" strike="noStrike" baseline="0" dirty="0">
                <a:latin typeface="GillSansMTPro-BookBold"/>
              </a:rPr>
              <a:t/>
            </a:r>
            <a:br>
              <a:rPr lang="en-US" sz="3200" b="1" i="0" u="none" strike="noStrike" baseline="0" dirty="0">
                <a:latin typeface="GillSansMTPro-BookBold"/>
              </a:rPr>
            </a:br>
            <a:endParaRPr lang="en-US" dirty="0"/>
          </a:p>
        </p:txBody>
      </p:sp>
    </p:spTree>
    <p:extLst>
      <p:ext uri="{BB962C8B-B14F-4D97-AF65-F5344CB8AC3E}">
        <p14:creationId xmlns="" xmlns:p14="http://schemas.microsoft.com/office/powerpoint/2010/main" val="287641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11B09149-CC12-454F-A2BF-C5A69BD35DDB}"/>
              </a:ext>
            </a:extLst>
          </p:cNvPr>
          <p:cNvSpPr>
            <a:spLocks noGrp="1"/>
          </p:cNvSpPr>
          <p:nvPr>
            <p:ph idx="1"/>
          </p:nvPr>
        </p:nvSpPr>
        <p:spPr>
          <a:xfrm>
            <a:off x="433552" y="1462580"/>
            <a:ext cx="11343289" cy="1407756"/>
          </a:xfrm>
        </p:spPr>
        <p:txBody>
          <a:bodyPr/>
          <a:lstStyle/>
          <a:p>
            <a:pPr algn="just"/>
            <a:r>
              <a:rPr lang="en-US" altLang="en-US"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Sets of interdependent organizations participating in the process of making a product or service available for use or consumption</a:t>
            </a:r>
          </a:p>
          <a:p>
            <a:pPr algn="just"/>
            <a:r>
              <a:rPr lang="en-US" altLang="en-US"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Intermediaries: merchants, agents, and facilitators</a:t>
            </a:r>
          </a:p>
        </p:txBody>
      </p:sp>
      <p:sp>
        <p:nvSpPr>
          <p:cNvPr id="3" name="Title 2">
            <a:extLst>
              <a:ext uri="{FF2B5EF4-FFF2-40B4-BE49-F238E27FC236}">
                <a16:creationId xmlns="" xmlns:a16="http://schemas.microsoft.com/office/drawing/2014/main" id="{5594D2B2-6D4C-4EE3-AD19-1FA314A62CF1}"/>
              </a:ext>
            </a:extLst>
          </p:cNvPr>
          <p:cNvSpPr>
            <a:spLocks noGrp="1"/>
          </p:cNvSpPr>
          <p:nvPr>
            <p:ph type="title"/>
          </p:nvPr>
        </p:nvSpPr>
        <p:spPr>
          <a:xfrm>
            <a:off x="3234558" y="0"/>
            <a:ext cx="9346325" cy="870671"/>
          </a:xfrm>
        </p:spPr>
        <p:txBody>
          <a:bodyPr>
            <a:normAutofit/>
          </a:bodyPr>
          <a:lstStyle/>
          <a:p>
            <a:r>
              <a:rPr lang="nb-NO" altLang="en-US" sz="3600" cap="none" dirty="0">
                <a:solidFill>
                  <a:srgbClr val="FF0000"/>
                </a:solidFill>
                <a:effectLst>
                  <a:outerShdw blurRad="38100" dist="38100" dir="2700000" algn="tl">
                    <a:srgbClr val="000000">
                      <a:alpha val="43137"/>
                    </a:srgbClr>
                  </a:outerShdw>
                </a:effectLst>
                <a:latin typeface="Trebuchet MS" panose="020B0603020202020204" pitchFamily="34" charset="0"/>
              </a:rPr>
              <a:t>Marketing Channels </a:t>
            </a:r>
            <a:r>
              <a:rPr lang="en-US" altLang="en-US" sz="3600" cap="none" dirty="0">
                <a:solidFill>
                  <a:srgbClr val="FF0000"/>
                </a:solidFill>
                <a:effectLst>
                  <a:outerShdw blurRad="38100" dist="38100" dir="2700000" algn="tl">
                    <a:srgbClr val="000000">
                      <a:alpha val="43137"/>
                    </a:srgbClr>
                  </a:outerShdw>
                </a:effectLst>
                <a:latin typeface="Trebuchet MS" panose="020B0603020202020204" pitchFamily="34" charset="0"/>
              </a:rPr>
              <a:t>and Value Networks</a:t>
            </a:r>
            <a:endParaRPr lang="en-GB" sz="3600"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 xmlns:a16="http://schemas.microsoft.com/office/drawing/2014/main" id="{0F8F4AE1-1BE2-4673-8D70-3FCE27F39085}"/>
              </a:ext>
            </a:extLst>
          </p:cNvPr>
          <p:cNvSpPr txBox="1"/>
          <p:nvPr/>
        </p:nvSpPr>
        <p:spPr>
          <a:xfrm>
            <a:off x="433552" y="877805"/>
            <a:ext cx="6290440" cy="584775"/>
          </a:xfrm>
          <a:prstGeom prst="rect">
            <a:avLst/>
          </a:prstGeom>
          <a:noFill/>
        </p:spPr>
        <p:txBody>
          <a:bodyPr wrap="square">
            <a:spAutoFit/>
          </a:bodyPr>
          <a:lstStyle/>
          <a:p>
            <a:pPr algn="just"/>
            <a:r>
              <a:rPr lang="en-US" altLang="en-US" sz="3200" dirty="0">
                <a:solidFill>
                  <a:srgbClr val="0000CC"/>
                </a:solidFill>
                <a:effectLst>
                  <a:outerShdw blurRad="38100" dist="38100" dir="2700000" algn="tl">
                    <a:srgbClr val="000000">
                      <a:alpha val="43137"/>
                    </a:srgbClr>
                  </a:outerShdw>
                </a:effectLst>
                <a:latin typeface="Trebuchet MS" panose="020B0603020202020204" pitchFamily="34" charset="0"/>
              </a:rPr>
              <a:t>Marketing channels</a:t>
            </a:r>
          </a:p>
        </p:txBody>
      </p:sp>
      <p:sp>
        <p:nvSpPr>
          <p:cNvPr id="6" name="TextBox 5">
            <a:extLst>
              <a:ext uri="{FF2B5EF4-FFF2-40B4-BE49-F238E27FC236}">
                <a16:creationId xmlns="" xmlns:a16="http://schemas.microsoft.com/office/drawing/2014/main" id="{741AE75A-12F0-4BA5-90B5-5175A0B6023B}"/>
              </a:ext>
            </a:extLst>
          </p:cNvPr>
          <p:cNvSpPr txBox="1"/>
          <p:nvPr/>
        </p:nvSpPr>
        <p:spPr>
          <a:xfrm>
            <a:off x="442749" y="2774881"/>
            <a:ext cx="6290440" cy="584775"/>
          </a:xfrm>
          <a:prstGeom prst="rect">
            <a:avLst/>
          </a:prstGeom>
          <a:noFill/>
        </p:spPr>
        <p:txBody>
          <a:bodyPr wrap="square">
            <a:spAutoFit/>
          </a:bodyPr>
          <a:lstStyle/>
          <a:p>
            <a:pPr algn="just"/>
            <a:r>
              <a:rPr lang="en-US" altLang="en-US" sz="3200" dirty="0">
                <a:solidFill>
                  <a:srgbClr val="0000CC"/>
                </a:solidFill>
                <a:effectLst>
                  <a:outerShdw blurRad="38100" dist="38100" dir="2700000" algn="tl">
                    <a:srgbClr val="000000">
                      <a:alpha val="43137"/>
                    </a:srgbClr>
                  </a:outerShdw>
                </a:effectLst>
                <a:latin typeface="Trebuchet MS" panose="020B0603020202020204" pitchFamily="34" charset="0"/>
              </a:rPr>
              <a:t>Marketing channel System</a:t>
            </a:r>
          </a:p>
        </p:txBody>
      </p:sp>
      <p:sp>
        <p:nvSpPr>
          <p:cNvPr id="8" name="TextBox 7">
            <a:extLst>
              <a:ext uri="{FF2B5EF4-FFF2-40B4-BE49-F238E27FC236}">
                <a16:creationId xmlns="" xmlns:a16="http://schemas.microsoft.com/office/drawing/2014/main" id="{D28125F0-DAF1-4E4C-94F9-D7D4F992CE86}"/>
              </a:ext>
            </a:extLst>
          </p:cNvPr>
          <p:cNvSpPr txBox="1"/>
          <p:nvPr/>
        </p:nvSpPr>
        <p:spPr>
          <a:xfrm>
            <a:off x="405963" y="3264165"/>
            <a:ext cx="11343288" cy="954107"/>
          </a:xfrm>
          <a:prstGeom prst="rect">
            <a:avLst/>
          </a:prstGeom>
          <a:noFill/>
        </p:spPr>
        <p:txBody>
          <a:bodyPr wrap="square">
            <a:spAutoFit/>
          </a:bodyPr>
          <a:lstStyle/>
          <a:p>
            <a:pPr marL="173038" lvl="1" indent="-173038" algn="just">
              <a:buFont typeface="Arial" panose="020B0604020202020204" pitchFamily="34" charset="0"/>
              <a:buChar char="•"/>
            </a:pPr>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The particular set of marketing channels a firm employs</a:t>
            </a:r>
          </a:p>
          <a:p>
            <a:pPr marL="173038" lvl="1" indent="-173038" algn="just">
              <a:buFont typeface="Arial" panose="020B0604020202020204" pitchFamily="34" charset="0"/>
              <a:buChar char="•"/>
            </a:pPr>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Push vs. pull strategy</a:t>
            </a:r>
          </a:p>
        </p:txBody>
      </p:sp>
      <p:sp>
        <p:nvSpPr>
          <p:cNvPr id="9" name="Content Placeholder 2">
            <a:extLst>
              <a:ext uri="{FF2B5EF4-FFF2-40B4-BE49-F238E27FC236}">
                <a16:creationId xmlns="" xmlns:a16="http://schemas.microsoft.com/office/drawing/2014/main" id="{EBF2ED63-8666-42A1-B906-F36BB02626ED}"/>
              </a:ext>
            </a:extLst>
          </p:cNvPr>
          <p:cNvSpPr txBox="1">
            <a:spLocks/>
          </p:cNvSpPr>
          <p:nvPr/>
        </p:nvSpPr>
        <p:spPr>
          <a:xfrm>
            <a:off x="442749" y="4249804"/>
            <a:ext cx="10610193" cy="5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3200" dirty="0">
                <a:solidFill>
                  <a:srgbClr val="0000CC"/>
                </a:solidFill>
                <a:effectLst>
                  <a:outerShdw blurRad="38100" dist="38100" dir="2700000" algn="tl">
                    <a:srgbClr val="000000">
                      <a:alpha val="43137"/>
                    </a:srgbClr>
                  </a:outerShdw>
                </a:effectLst>
                <a:latin typeface="Trebuchet MS" panose="020B0603020202020204" pitchFamily="34" charset="0"/>
              </a:rPr>
              <a:t>Multichannel marketing</a:t>
            </a:r>
          </a:p>
        </p:txBody>
      </p:sp>
      <p:sp>
        <p:nvSpPr>
          <p:cNvPr id="10" name="Content Placeholder 2">
            <a:extLst>
              <a:ext uri="{FF2B5EF4-FFF2-40B4-BE49-F238E27FC236}">
                <a16:creationId xmlns="" xmlns:a16="http://schemas.microsoft.com/office/drawing/2014/main" id="{DA71FDAD-E2A4-447C-93D8-EB2AA1C070A5}"/>
              </a:ext>
            </a:extLst>
          </p:cNvPr>
          <p:cNvSpPr txBox="1">
            <a:spLocks/>
          </p:cNvSpPr>
          <p:nvPr/>
        </p:nvSpPr>
        <p:spPr>
          <a:xfrm>
            <a:off x="433552" y="4703453"/>
            <a:ext cx="11539044" cy="2077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Using two or more marketing channels to reach customer segments in one market area</a:t>
            </a:r>
          </a:p>
          <a:p>
            <a:pPr marL="228600" lvl="1" algn="just"/>
            <a:r>
              <a:rPr lang="it-IT"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Omnichannel </a:t>
            </a:r>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marketing</a:t>
            </a:r>
          </a:p>
          <a:p>
            <a:pPr marL="228600" lvl="1" algn="just"/>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Integrated marketing channel system</a:t>
            </a:r>
          </a:p>
        </p:txBody>
      </p:sp>
    </p:spTree>
    <p:extLst>
      <p:ext uri="{BB962C8B-B14F-4D97-AF65-F5344CB8AC3E}">
        <p14:creationId xmlns="" xmlns:p14="http://schemas.microsoft.com/office/powerpoint/2010/main" val="3932467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137A08BC-B820-444C-B7E1-D72F574EE70A}"/>
              </a:ext>
            </a:extLst>
          </p:cNvPr>
          <p:cNvSpPr txBox="1">
            <a:spLocks/>
          </p:cNvSpPr>
          <p:nvPr/>
        </p:nvSpPr>
        <p:spPr>
          <a:xfrm>
            <a:off x="3234558" y="0"/>
            <a:ext cx="9346325" cy="870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nb-NO" altLang="en-US" sz="3600">
                <a:solidFill>
                  <a:srgbClr val="FF0000"/>
                </a:solidFill>
                <a:effectLst>
                  <a:outerShdw blurRad="38100" dist="38100" dir="2700000" algn="tl">
                    <a:srgbClr val="000000">
                      <a:alpha val="43137"/>
                    </a:srgbClr>
                  </a:outerShdw>
                </a:effectLst>
                <a:latin typeface="Trebuchet MS" panose="020B0603020202020204" pitchFamily="34" charset="0"/>
              </a:rPr>
              <a:t>Marketing Channels </a:t>
            </a:r>
            <a:r>
              <a:rPr lang="en-US" altLang="en-US" sz="3600">
                <a:solidFill>
                  <a:srgbClr val="FF0000"/>
                </a:solidFill>
                <a:effectLst>
                  <a:outerShdw blurRad="38100" dist="38100" dir="2700000" algn="tl">
                    <a:srgbClr val="000000">
                      <a:alpha val="43137"/>
                    </a:srgbClr>
                  </a:outerShdw>
                </a:effectLst>
                <a:latin typeface="Trebuchet MS" panose="020B0603020202020204" pitchFamily="34" charset="0"/>
              </a:rPr>
              <a:t>and Value Networks</a:t>
            </a:r>
            <a:endParaRPr lang="en-GB" sz="3600"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 xmlns:a16="http://schemas.microsoft.com/office/drawing/2014/main" id="{5047DBF8-FF39-4367-8ECE-C77A89BF780E}"/>
              </a:ext>
            </a:extLst>
          </p:cNvPr>
          <p:cNvSpPr txBox="1"/>
          <p:nvPr/>
        </p:nvSpPr>
        <p:spPr>
          <a:xfrm>
            <a:off x="433552" y="877805"/>
            <a:ext cx="6290440" cy="584775"/>
          </a:xfrm>
          <a:prstGeom prst="rect">
            <a:avLst/>
          </a:prstGeom>
          <a:noFill/>
        </p:spPr>
        <p:txBody>
          <a:bodyPr wrap="square">
            <a:spAutoFit/>
          </a:bodyPr>
          <a:lstStyle/>
          <a:p>
            <a:pPr algn="just"/>
            <a:r>
              <a:rPr lang="en-US" altLang="en-US" sz="3200" dirty="0">
                <a:solidFill>
                  <a:srgbClr val="0000CC"/>
                </a:solidFill>
                <a:effectLst>
                  <a:outerShdw blurRad="38100" dist="38100" dir="2700000" algn="tl">
                    <a:srgbClr val="000000">
                      <a:alpha val="43137"/>
                    </a:srgbClr>
                  </a:outerShdw>
                </a:effectLst>
                <a:latin typeface="Trebuchet MS" panose="020B0603020202020204" pitchFamily="34" charset="0"/>
              </a:rPr>
              <a:t>Value Networks</a:t>
            </a:r>
          </a:p>
        </p:txBody>
      </p:sp>
      <p:sp>
        <p:nvSpPr>
          <p:cNvPr id="6" name="Content Placeholder 2">
            <a:extLst>
              <a:ext uri="{FF2B5EF4-FFF2-40B4-BE49-F238E27FC236}">
                <a16:creationId xmlns="" xmlns:a16="http://schemas.microsoft.com/office/drawing/2014/main" id="{18CD9EAC-9DF2-4AFD-BBF0-83433BA92303}"/>
              </a:ext>
            </a:extLst>
          </p:cNvPr>
          <p:cNvSpPr>
            <a:spLocks noGrp="1"/>
          </p:cNvSpPr>
          <p:nvPr>
            <p:ph idx="1"/>
          </p:nvPr>
        </p:nvSpPr>
        <p:spPr>
          <a:xfrm>
            <a:off x="413225" y="1313281"/>
            <a:ext cx="11256579" cy="4917189"/>
          </a:xfrm>
        </p:spPr>
        <p:txBody>
          <a:bodyPr>
            <a:normAutofit lnSpcReduction="10000"/>
          </a:bodyPr>
          <a:lstStyle/>
          <a:p>
            <a:pPr marL="228600" lvl="1" algn="just"/>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A system of partnerships and alliances that a firm creates to source, augment and deliver its offerings</a:t>
            </a:r>
          </a:p>
          <a:p>
            <a:pPr algn="l"/>
            <a:r>
              <a:rPr lang="en-US" altLang="en-US" sz="28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Demand chain </a:t>
            </a:r>
            <a:r>
              <a:rPr lang="en-US" altLang="en-US" sz="26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rPr>
              <a:t>planning-</a:t>
            </a:r>
            <a:r>
              <a:rPr lang="en-US" sz="2600" b="0" i="0" u="none" strike="noStrike" baseline="0" dirty="0">
                <a:latin typeface="MinionPro-Regular"/>
              </a:rPr>
              <a:t>The company should first think of the target market, however, and then design the supply chain backward from that point.</a:t>
            </a:r>
          </a:p>
          <a:p>
            <a:pPr algn="l"/>
            <a:r>
              <a:rPr lang="en-US" altLang="en-US" sz="26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hlinkClick r:id="rId2"/>
              </a:rPr>
              <a:t>https://www.retailgear.com/value-network</a:t>
            </a:r>
            <a:endParaRPr lang="en-US" altLang="en-US" sz="26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endParaRPr>
          </a:p>
          <a:p>
            <a:pPr algn="just"/>
            <a:r>
              <a:rPr lang="en-US" sz="3200" b="0" i="0" u="none" strike="noStrike" baseline="0" dirty="0">
                <a:solidFill>
                  <a:srgbClr val="FF0000"/>
                </a:solidFill>
                <a:latin typeface="MinionPro-Regular"/>
              </a:rPr>
              <a:t>Oracle</a:t>
            </a:r>
            <a:r>
              <a:rPr lang="en-US" sz="3200" b="0" i="0" u="none" strike="noStrike" baseline="0" dirty="0">
                <a:latin typeface="MinionPro-Regular"/>
              </a:rPr>
              <a:t> relies on 15 million developers—the largest developer community in the world.</a:t>
            </a:r>
          </a:p>
          <a:p>
            <a:pPr algn="just"/>
            <a:r>
              <a:rPr lang="en-US" sz="3200" b="1" i="0" u="none" strike="noStrike" baseline="0" dirty="0">
                <a:solidFill>
                  <a:srgbClr val="FF0000"/>
                </a:solidFill>
                <a:latin typeface="MinionPro-Regular"/>
              </a:rPr>
              <a:t>Apple </a:t>
            </a:r>
            <a:r>
              <a:rPr lang="en-US" sz="3200" b="0" i="0" u="none" strike="noStrike" baseline="0" dirty="0">
                <a:latin typeface="MinionPro-Regular"/>
              </a:rPr>
              <a:t>Developer—where folks create iPhone apps for the Apple operating system—has 275,000 registered iOS members.</a:t>
            </a:r>
            <a:endParaRPr lang="en-US" altLang="en-US" sz="32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endParaRPr>
          </a:p>
        </p:txBody>
      </p:sp>
    </p:spTree>
    <p:extLst>
      <p:ext uri="{BB962C8B-B14F-4D97-AF65-F5344CB8AC3E}">
        <p14:creationId xmlns="" xmlns:p14="http://schemas.microsoft.com/office/powerpoint/2010/main" val="182908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367E29E-901B-7AE6-4EAE-BBA310E9F7B9}"/>
              </a:ext>
            </a:extLst>
          </p:cNvPr>
          <p:cNvSpPr>
            <a:spLocks noGrp="1"/>
          </p:cNvSpPr>
          <p:nvPr>
            <p:ph idx="1"/>
          </p:nvPr>
        </p:nvSpPr>
        <p:spPr/>
        <p:txBody>
          <a:bodyPr>
            <a:normAutofit fontScale="92500" lnSpcReduction="10000"/>
          </a:bodyPr>
          <a:lstStyle/>
          <a:p>
            <a:pPr algn="l"/>
            <a:r>
              <a:rPr lang="en-US" sz="3200" b="0" i="0" u="none" strike="noStrike" baseline="0" dirty="0">
                <a:latin typeface="MinionPro-Regular"/>
              </a:rPr>
              <a:t>Disney sells its videos through multiple channels:</a:t>
            </a:r>
          </a:p>
          <a:p>
            <a:pPr algn="l"/>
            <a:r>
              <a:rPr lang="en-US" sz="3200" b="0" i="0" u="none" strike="noStrike" baseline="0" dirty="0">
                <a:latin typeface="MinionPro-Regular"/>
              </a:rPr>
              <a:t>movie rental merchants such as Netflix and Redbox, </a:t>
            </a:r>
          </a:p>
          <a:p>
            <a:pPr algn="l"/>
            <a:r>
              <a:rPr lang="en-US" sz="3200" b="0" i="0" u="none" strike="noStrike" baseline="0" dirty="0">
                <a:latin typeface="MinionPro-Regular"/>
              </a:rPr>
              <a:t>Disney Stores (now owned and run by The Children’s Place),</a:t>
            </a:r>
          </a:p>
          <a:p>
            <a:pPr algn="l"/>
            <a:r>
              <a:rPr lang="en-US" sz="3200" b="0" i="0" u="none" strike="noStrike" baseline="0" dirty="0">
                <a:latin typeface="MinionPro-Regular"/>
              </a:rPr>
              <a:t>retail stores such as Best Buy, online retailers such as Disney’s own online stores and Amazon.com, </a:t>
            </a:r>
          </a:p>
          <a:p>
            <a:pPr algn="l"/>
            <a:r>
              <a:rPr lang="en-US" sz="3200" b="0" i="0" u="none" strike="noStrike" baseline="0" dirty="0">
                <a:latin typeface="MinionPro-Regular"/>
              </a:rPr>
              <a:t>and the Disney Club catalog and other catalog sellers. </a:t>
            </a:r>
          </a:p>
          <a:p>
            <a:pPr algn="l"/>
            <a:r>
              <a:rPr lang="en-US" sz="3200" b="0" i="0" u="none" strike="noStrike" baseline="0" dirty="0">
                <a:latin typeface="MinionPro-Regular"/>
              </a:rPr>
              <a:t>This variety affords Disney maximum market coverage and enables it to offer its videos at a number of price points.</a:t>
            </a:r>
            <a:endParaRPr lang="en-US" sz="3200" dirty="0"/>
          </a:p>
        </p:txBody>
      </p:sp>
      <p:sp>
        <p:nvSpPr>
          <p:cNvPr id="3" name="Title 2">
            <a:extLst>
              <a:ext uri="{FF2B5EF4-FFF2-40B4-BE49-F238E27FC236}">
                <a16:creationId xmlns="" xmlns:a16="http://schemas.microsoft.com/office/drawing/2014/main" id="{0F1F84BE-3298-6983-8AA0-358C9561102F}"/>
              </a:ext>
            </a:extLst>
          </p:cNvPr>
          <p:cNvSpPr>
            <a:spLocks noGrp="1"/>
          </p:cNvSpPr>
          <p:nvPr>
            <p:ph type="title"/>
          </p:nvPr>
        </p:nvSpPr>
        <p:spPr/>
        <p:txBody>
          <a:bodyPr/>
          <a:lstStyle/>
          <a:p>
            <a:r>
              <a:rPr lang="en-US" dirty="0"/>
              <a:t>Disney</a:t>
            </a:r>
          </a:p>
        </p:txBody>
      </p:sp>
      <p:pic>
        <p:nvPicPr>
          <p:cNvPr id="4" name="Picture 3">
            <a:extLst>
              <a:ext uri="{FF2B5EF4-FFF2-40B4-BE49-F238E27FC236}">
                <a16:creationId xmlns="" xmlns:a16="http://schemas.microsoft.com/office/drawing/2014/main" id="{A5E3B173-D223-C10C-C5B2-9DC5B68FDDC0}"/>
              </a:ext>
            </a:extLst>
          </p:cNvPr>
          <p:cNvPicPr>
            <a:picLocks noChangeAspect="1"/>
          </p:cNvPicPr>
          <p:nvPr/>
        </p:nvPicPr>
        <p:blipFill>
          <a:blip r:embed="rId2"/>
          <a:stretch>
            <a:fillRect/>
          </a:stretch>
        </p:blipFill>
        <p:spPr>
          <a:xfrm>
            <a:off x="10048875" y="820017"/>
            <a:ext cx="2143125" cy="2143125"/>
          </a:xfrm>
          <a:prstGeom prst="rect">
            <a:avLst/>
          </a:prstGeom>
        </p:spPr>
      </p:pic>
      <p:pic>
        <p:nvPicPr>
          <p:cNvPr id="5" name="Picture 4">
            <a:extLst>
              <a:ext uri="{FF2B5EF4-FFF2-40B4-BE49-F238E27FC236}">
                <a16:creationId xmlns="" xmlns:a16="http://schemas.microsoft.com/office/drawing/2014/main" id="{3CA35013-3F9D-698E-96BD-27913C2AE965}"/>
              </a:ext>
            </a:extLst>
          </p:cNvPr>
          <p:cNvPicPr>
            <a:picLocks noChangeAspect="1"/>
          </p:cNvPicPr>
          <p:nvPr/>
        </p:nvPicPr>
        <p:blipFill>
          <a:blip r:embed="rId3"/>
          <a:stretch>
            <a:fillRect/>
          </a:stretch>
        </p:blipFill>
        <p:spPr>
          <a:xfrm>
            <a:off x="5664853" y="0"/>
            <a:ext cx="2619375" cy="1743075"/>
          </a:xfrm>
          <a:prstGeom prst="rect">
            <a:avLst/>
          </a:prstGeom>
        </p:spPr>
      </p:pic>
    </p:spTree>
    <p:extLst>
      <p:ext uri="{BB962C8B-B14F-4D97-AF65-F5344CB8AC3E}">
        <p14:creationId xmlns="" xmlns:p14="http://schemas.microsoft.com/office/powerpoint/2010/main" val="78321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12BCFE72-2B6D-97BC-9E38-3FD91E10FCF8}"/>
              </a:ext>
            </a:extLst>
          </p:cNvPr>
          <p:cNvSpPr>
            <a:spLocks noGrp="1"/>
          </p:cNvSpPr>
          <p:nvPr>
            <p:ph idx="1"/>
          </p:nvPr>
        </p:nvSpPr>
        <p:spPr/>
        <p:txBody>
          <a:bodyPr>
            <a:normAutofit fontScale="85000" lnSpcReduction="20000"/>
          </a:bodyPr>
          <a:lstStyle/>
          <a:p>
            <a:pPr algn="l"/>
            <a:r>
              <a:rPr lang="en-US" sz="2800" b="0" i="0" u="none" strike="noStrike" baseline="0" dirty="0">
                <a:latin typeface="MinionPro-Regular"/>
              </a:rPr>
              <a:t>Managing a value network means making increasing investments in </a:t>
            </a:r>
            <a:r>
              <a:rPr lang="en-US" sz="2800" b="1" i="0" u="none" strike="noStrike" baseline="0" dirty="0">
                <a:solidFill>
                  <a:srgbClr val="FF0000"/>
                </a:solidFill>
                <a:latin typeface="MinionPro-Regular"/>
              </a:rPr>
              <a:t>information technology (IT) and software</a:t>
            </a:r>
            <a:r>
              <a:rPr lang="en-US" sz="2800" b="0" i="0" u="none" strike="noStrike" baseline="0" dirty="0">
                <a:latin typeface="MinionPro-Regular"/>
              </a:rPr>
              <a:t>.</a:t>
            </a:r>
          </a:p>
          <a:p>
            <a:pPr algn="just"/>
            <a:r>
              <a:rPr lang="en-US" sz="2800" b="0" i="0" u="none" strike="noStrike" baseline="0" dirty="0">
                <a:latin typeface="MinionPro-Regular"/>
              </a:rPr>
              <a:t>Firms have introduced </a:t>
            </a:r>
            <a:r>
              <a:rPr lang="en-US" sz="2800" b="0" i="0" u="none" strike="noStrike" baseline="0" dirty="0">
                <a:solidFill>
                  <a:srgbClr val="FF0000"/>
                </a:solidFill>
                <a:latin typeface="MinionPro-Regular"/>
              </a:rPr>
              <a:t>supply chain management (SCM) software </a:t>
            </a:r>
            <a:r>
              <a:rPr lang="en-US" sz="2800" b="0" i="0" u="none" strike="noStrike" baseline="0" dirty="0">
                <a:latin typeface="MinionPro-Regular"/>
              </a:rPr>
              <a:t>and invited such software firms as </a:t>
            </a:r>
            <a:r>
              <a:rPr lang="en-US" sz="2800" b="0" i="0" u="none" strike="noStrike" baseline="0" dirty="0">
                <a:solidFill>
                  <a:srgbClr val="FF0000"/>
                </a:solidFill>
                <a:latin typeface="MinionPro-Regular"/>
              </a:rPr>
              <a:t>SAP and Oracle to design comprehensive </a:t>
            </a:r>
            <a:r>
              <a:rPr lang="en-US" sz="2800" b="0" i="1" u="none" strike="noStrike" baseline="0" dirty="0">
                <a:solidFill>
                  <a:srgbClr val="FF0000"/>
                </a:solidFill>
                <a:latin typeface="MinionPro-It"/>
              </a:rPr>
              <a:t>enterprise resource planning </a:t>
            </a:r>
            <a:r>
              <a:rPr lang="en-US" sz="2800" b="0" i="0" u="none" strike="noStrike" baseline="0" dirty="0">
                <a:solidFill>
                  <a:srgbClr val="FF0000"/>
                </a:solidFill>
                <a:latin typeface="MinionPro-Regular"/>
              </a:rPr>
              <a:t>(ERP) </a:t>
            </a:r>
            <a:r>
              <a:rPr lang="en-US" sz="2800" b="0" i="0" u="none" strike="noStrike" baseline="0" dirty="0">
                <a:latin typeface="MinionPro-Regular"/>
              </a:rPr>
              <a:t>systems to manage cash flow, manufacturing, human resources, purchasing, and other major functions within a unified framework. They hope to breakup departmental silos—in which each department acts only in its own self-interest—and carry out core business Processes more seamlessly. </a:t>
            </a:r>
          </a:p>
          <a:p>
            <a:pPr algn="just"/>
            <a:r>
              <a:rPr lang="en-US" sz="2800" b="0" i="0" u="none" strike="noStrike" baseline="0" dirty="0">
                <a:latin typeface="MinionPro-Regular"/>
              </a:rPr>
              <a:t>Marketers, for their part, have traditionally focused on the side of the value network that looks toward the customer, adopting </a:t>
            </a:r>
            <a:r>
              <a:rPr lang="en-US" sz="2800" b="1" i="0" u="none" strike="noStrike" baseline="0" dirty="0">
                <a:solidFill>
                  <a:srgbClr val="FF0000"/>
                </a:solidFill>
                <a:latin typeface="MinionPro-Regular"/>
              </a:rPr>
              <a:t>customer relationship management (CRM) software </a:t>
            </a:r>
            <a:r>
              <a:rPr lang="en-US" sz="2800" b="0" i="0" u="none" strike="noStrike" baseline="0" dirty="0">
                <a:latin typeface="MinionPro-Regular"/>
              </a:rPr>
              <a:t>and practices. In the future, they will increasingly participate in and influence their companies’ upstream activities and become network managers, not just product and customer managers.</a:t>
            </a:r>
            <a:endParaRPr lang="en-US" altLang="en-US" sz="3200" dirty="0">
              <a:effectLst>
                <a:outerShdw blurRad="38100" dist="38100" dir="2700000" algn="tl">
                  <a:srgbClr val="000000">
                    <a:alpha val="43137"/>
                  </a:srgbClr>
                </a:outerShdw>
              </a:effectLst>
              <a:latin typeface="Trebuchet MS" panose="020B0603020202020204" pitchFamily="34" charset="0"/>
              <a:cs typeface="Arial" panose="020B0604020202020204" pitchFamily="34" charset="0"/>
            </a:endParaRPr>
          </a:p>
          <a:p>
            <a:endParaRPr lang="en-US" dirty="0"/>
          </a:p>
        </p:txBody>
      </p:sp>
      <p:sp>
        <p:nvSpPr>
          <p:cNvPr id="3" name="Title 2">
            <a:extLst>
              <a:ext uri="{FF2B5EF4-FFF2-40B4-BE49-F238E27FC236}">
                <a16:creationId xmlns="" xmlns:a16="http://schemas.microsoft.com/office/drawing/2014/main" id="{53F5156C-184D-BA38-3753-FEA136F3B6D7}"/>
              </a:ext>
            </a:extLst>
          </p:cNvPr>
          <p:cNvSpPr>
            <a:spLocks noGrp="1"/>
          </p:cNvSpPr>
          <p:nvPr>
            <p:ph type="title"/>
          </p:nvPr>
        </p:nvSpPr>
        <p:spPr/>
        <p:txBody>
          <a:bodyPr/>
          <a:lstStyle/>
          <a:p>
            <a:r>
              <a:rPr lang="en-US" dirty="0"/>
              <a:t>Managing Value network</a:t>
            </a:r>
          </a:p>
        </p:txBody>
      </p:sp>
    </p:spTree>
    <p:extLst>
      <p:ext uri="{BB962C8B-B14F-4D97-AF65-F5344CB8AC3E}">
        <p14:creationId xmlns="" xmlns:p14="http://schemas.microsoft.com/office/powerpoint/2010/main" val="331819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1CC5D37-2C55-C426-899D-37C1850E0192}"/>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p:spPr>
      </p:pic>
    </p:spTree>
    <p:extLst>
      <p:ext uri="{BB962C8B-B14F-4D97-AF65-F5344CB8AC3E}">
        <p14:creationId xmlns="" xmlns:p14="http://schemas.microsoft.com/office/powerpoint/2010/main" val="7518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628ED8B-1E45-7ADF-419A-263E9BF1E7E6}"/>
              </a:ext>
            </a:extLst>
          </p:cNvPr>
          <p:cNvPicPr>
            <a:picLocks noGrp="1" noChangeAspect="1"/>
          </p:cNvPicPr>
          <p:nvPr>
            <p:ph idx="1"/>
          </p:nvPr>
        </p:nvPicPr>
        <p:blipFill>
          <a:blip r:embed="rId2"/>
          <a:stretch>
            <a:fillRect/>
          </a:stretch>
        </p:blipFill>
        <p:spPr>
          <a:xfrm>
            <a:off x="0" y="923365"/>
            <a:ext cx="12191999" cy="5934635"/>
          </a:xfrm>
        </p:spPr>
      </p:pic>
    </p:spTree>
    <p:extLst>
      <p:ext uri="{BB962C8B-B14F-4D97-AF65-F5344CB8AC3E}">
        <p14:creationId xmlns="" xmlns:p14="http://schemas.microsoft.com/office/powerpoint/2010/main" val="347657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0FE4715-3E7B-7870-DA5C-CC12C0225A0C}"/>
              </a:ext>
            </a:extLst>
          </p:cNvPr>
          <p:cNvSpPr>
            <a:spLocks noGrp="1"/>
          </p:cNvSpPr>
          <p:nvPr>
            <p:ph idx="1"/>
          </p:nvPr>
        </p:nvSpPr>
        <p:spPr>
          <a:xfrm>
            <a:off x="0" y="815787"/>
            <a:ext cx="12192000" cy="6382871"/>
          </a:xfrm>
        </p:spPr>
        <p:txBody>
          <a:bodyPr>
            <a:normAutofit/>
          </a:bodyPr>
          <a:lstStyle/>
          <a:p>
            <a:pPr algn="just"/>
            <a:r>
              <a:rPr lang="en-US" sz="2000" b="1" i="0" u="none" strike="noStrike" baseline="0" dirty="0">
                <a:solidFill>
                  <a:srgbClr val="FF0000"/>
                </a:solidFill>
                <a:latin typeface="GillSansMTPro-Book"/>
              </a:rPr>
              <a:t>Coach</a:t>
            </a:r>
            <a:r>
              <a:rPr lang="en-US" sz="2000" b="0" i="0" u="none" strike="noStrike" baseline="0" dirty="0">
                <a:latin typeface="GillSansMTPro-Book"/>
              </a:rPr>
              <a:t> </a:t>
            </a:r>
            <a:r>
              <a:rPr lang="en-US" sz="2000" b="0" i="0" u="none" strike="noStrike" baseline="0" dirty="0" err="1">
                <a:latin typeface="HelveticaNeueLTStd-LtCn"/>
              </a:rPr>
              <a:t>Coach</a:t>
            </a:r>
            <a:r>
              <a:rPr lang="en-US" sz="2000" b="0" i="0" u="none" strike="noStrike" baseline="0" dirty="0">
                <a:latin typeface="HelveticaNeueLTStd-LtCn"/>
              </a:rPr>
              <a:t> markets a high-end line of luxury handbags, briefcases, luggage, and accessories. In its 2013 fiscal year 10-K, the company describes its multichannel global distribution model as follows: “Coach products are available in image-enhancing locations globally wherever our consumer chooses to shop including: retail stores and factory outlets, directly operated shop-in-shops, online, and department and specialty stores. This allows Coach to maintain a dynamic balance as results do not depend solely on the performance of a single channel or geographic area.” </a:t>
            </a:r>
          </a:p>
          <a:p>
            <a:pPr algn="just"/>
            <a:r>
              <a:rPr lang="en-US" sz="2000" b="0" i="0" u="none" strike="noStrike" baseline="0" dirty="0">
                <a:latin typeface="HelveticaNeueLTStd-LtCn"/>
              </a:rPr>
              <a:t>The North America segment consists of direct-to-consumer and indirect channels and includes sales to consumers through 351 company-operated retail stores, including the Internet, and sales to wholesale customers and distributors. Coach began as a U.S. wholesaler and still sells to 1,000 U.S. department-store locations, such as Macy’s (including Bloomingdale’s), Dillard’s, Nordstrom, Saks Fifth Avenue, and Lord &amp; Taylor, often within a tightly controlled shop-within-a-shop, as well as on some of those retailer’s Web sites. This segment represented approximately 69 percent of the company’s total net sales in fiscal 2013. </a:t>
            </a:r>
          </a:p>
          <a:p>
            <a:pPr algn="just"/>
            <a:r>
              <a:rPr lang="en-US" sz="2000" b="0" i="0" u="none" strike="noStrike" baseline="0" dirty="0">
                <a:latin typeface="HelveticaNeueLTStd-LtCn"/>
              </a:rPr>
              <a:t>The International segment sells to consumers online and through company-operated stores in Japan and mainland China, Hong Kong, Macau, Singapore, Taiwan, Malaysia, and Korea and to wholesale customers and distributors. Coach also has store-in-store offerings in Japan and China inside major department stores. The International segment represented approximately 31 percent of total net sales in fiscal 2013. Finally, Coach has licensing relationships with Movado (watches), </a:t>
            </a:r>
            <a:r>
              <a:rPr lang="en-US" sz="2000" b="0" i="0" u="none" strike="noStrike" baseline="0" dirty="0" err="1">
                <a:latin typeface="HelveticaNeueLTStd-LtCn"/>
              </a:rPr>
              <a:t>Jimlar</a:t>
            </a:r>
            <a:r>
              <a:rPr lang="en-US" sz="2000" b="0" i="0" u="none" strike="noStrike" baseline="0" dirty="0">
                <a:latin typeface="HelveticaNeueLTStd-LtCn"/>
              </a:rPr>
              <a:t> (footwear), and </a:t>
            </a:r>
            <a:r>
              <a:rPr lang="en-US" sz="2000" b="0" i="0" u="none" strike="noStrike" baseline="0" dirty="0" err="1">
                <a:latin typeface="HelveticaNeueLTStd-LtCn"/>
              </a:rPr>
              <a:t>Marchon</a:t>
            </a:r>
            <a:r>
              <a:rPr lang="en-US" sz="2000" b="0" i="0" u="none" strike="noStrike" baseline="0" dirty="0">
                <a:latin typeface="HelveticaNeueLTStd-LtCn"/>
              </a:rPr>
              <a:t> (eyewear). These licensed products are sometimes sold in other channels such as jewelry stores, high-end shoe stores, and optical retailers as Coach continues to broaden its meaning from a “bag brand” to a whole lifestyle brand.</a:t>
            </a:r>
            <a:endParaRPr lang="en-US" sz="2000" dirty="0"/>
          </a:p>
        </p:txBody>
      </p:sp>
    </p:spTree>
    <p:extLst>
      <p:ext uri="{BB962C8B-B14F-4D97-AF65-F5344CB8AC3E}">
        <p14:creationId xmlns="" xmlns:p14="http://schemas.microsoft.com/office/powerpoint/2010/main" val="52598551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AFDDC4A5-E498-453D-BD8A-C4A806420C54}" vid="{F2C6C901-B724-41F4-A6E6-4031CB3271A9}"/>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MS BS New Them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MS BS New Theme 1" id="{E6C0E2F6-C9F1-4902-AE67-44D21B6C51C6}" vid="{25279F2A-4B11-40AB-803A-B1954DF4F0DD}"/>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MS BS New Them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MS BS New Theme 1" id="{E6C0E2F6-C9F1-4902-AE67-44D21B6C51C6}" vid="{25279F2A-4B11-40AB-803A-B1954DF4F0DD}"/>
    </a:ext>
  </a:ext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MS BS Them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MS BS Theme 1" id="{32737555-5941-42B3-98BA-180FEBFF5A4C}" vid="{6DC3623E-33C8-4A72-BC00-16DF827768E3}"/>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AE4ED58E267949951C8ADEB43BA6E9" ma:contentTypeVersion="2" ma:contentTypeDescription="Create a new document." ma:contentTypeScope="" ma:versionID="6591626a50fa5f62c796a1eacb92a77c">
  <xsd:schema xmlns:xsd="http://www.w3.org/2001/XMLSchema" xmlns:xs="http://www.w3.org/2001/XMLSchema" xmlns:p="http://schemas.microsoft.com/office/2006/metadata/properties" xmlns:ns2="4c0d9e2c-1563-416f-99d7-38b4482c32b6" targetNamespace="http://schemas.microsoft.com/office/2006/metadata/properties" ma:root="true" ma:fieldsID="934e13943b44606c0bb8694a4a82bc25" ns2:_="">
    <xsd:import namespace="4c0d9e2c-1563-416f-99d7-38b4482c32b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d9e2c-1563-416f-99d7-38b4482c32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D387BA-1743-482C-9D11-37A3A7536E8C}"/>
</file>

<file path=customXml/itemProps2.xml><?xml version="1.0" encoding="utf-8"?>
<ds:datastoreItem xmlns:ds="http://schemas.openxmlformats.org/officeDocument/2006/customXml" ds:itemID="{C56C80EC-FD09-4229-89EA-5235769AD09D}"/>
</file>

<file path=customXml/itemProps3.xml><?xml version="1.0" encoding="utf-8"?>
<ds:datastoreItem xmlns:ds="http://schemas.openxmlformats.org/officeDocument/2006/customXml" ds:itemID="{69BE4955-39A0-4C9A-88B1-7F4396CA6E0D}"/>
</file>

<file path=docProps/app.xml><?xml version="1.0" encoding="utf-8"?>
<Properties xmlns="http://schemas.openxmlformats.org/officeDocument/2006/extended-properties" xmlns:vt="http://schemas.openxmlformats.org/officeDocument/2006/docPropsVTypes">
  <Template>Theme1</Template>
  <TotalTime>2154</TotalTime>
  <Words>2471</Words>
  <Application>Microsoft Office PowerPoint</Application>
  <PresentationFormat>Custom</PresentationFormat>
  <Paragraphs>158</Paragraphs>
  <Slides>28</Slides>
  <Notes>0</Notes>
  <HiddenSlides>0</HiddenSlides>
  <MMClips>0</MMClips>
  <ScaleCrop>false</ScaleCrop>
  <HeadingPairs>
    <vt:vector size="4" baseType="variant">
      <vt:variant>
        <vt:lpstr>Theme</vt:lpstr>
      </vt:variant>
      <vt:variant>
        <vt:i4>7</vt:i4>
      </vt:variant>
      <vt:variant>
        <vt:lpstr>Slide Titles</vt:lpstr>
      </vt:variant>
      <vt:variant>
        <vt:i4>28</vt:i4>
      </vt:variant>
    </vt:vector>
  </HeadingPairs>
  <TitlesOfParts>
    <vt:vector size="35" baseType="lpstr">
      <vt:lpstr>Theme1</vt:lpstr>
      <vt:lpstr>2_Custom Design</vt:lpstr>
      <vt:lpstr>1_CMS BS New Theme 1</vt:lpstr>
      <vt:lpstr>3_Custom Design</vt:lpstr>
      <vt:lpstr>2_CMS BS New Theme 1</vt:lpstr>
      <vt:lpstr>4_Custom Design</vt:lpstr>
      <vt:lpstr>CMS BS Theme 1</vt:lpstr>
      <vt:lpstr> Place; Distribution channel Management; Channel functions and strategy; Channel structure; Channel behaviour and organisation; Channel management decisions; Process of supply chain management; Distribution channel and strategy </vt:lpstr>
      <vt:lpstr>Course Outcomes</vt:lpstr>
      <vt:lpstr>Marketing Channels and Value Networks</vt:lpstr>
      <vt:lpstr>Slide 4</vt:lpstr>
      <vt:lpstr>Disney</vt:lpstr>
      <vt:lpstr>Managing Value network</vt:lpstr>
      <vt:lpstr>Slide 7</vt:lpstr>
      <vt:lpstr>Slide 8</vt:lpstr>
      <vt:lpstr>Slide 9</vt:lpstr>
      <vt:lpstr>Omnichannel</vt:lpstr>
      <vt:lpstr>Slide 11</vt:lpstr>
      <vt:lpstr>Slide 12</vt:lpstr>
      <vt:lpstr>Channel Functions and Flows</vt:lpstr>
      <vt:lpstr>Consumer/Industrial Marketing Channel Levels</vt:lpstr>
      <vt:lpstr>Slide 15</vt:lpstr>
      <vt:lpstr>1.Analyzing Customer Needs and Wants </vt:lpstr>
      <vt:lpstr>Slide 17</vt:lpstr>
      <vt:lpstr>2.Channel objectives vary with product characteristics  &amp; environment </vt:lpstr>
      <vt:lpstr>3. Identifying major channel alternatives</vt:lpstr>
      <vt:lpstr>Terms and Responsibilities of Channel Members</vt:lpstr>
      <vt:lpstr> </vt:lpstr>
      <vt:lpstr>Control and Adaptive Criteria</vt:lpstr>
      <vt:lpstr>Slide 23</vt:lpstr>
      <vt:lpstr>1.Selecting Channel Members </vt:lpstr>
      <vt:lpstr>Training and Motivating Channel Members </vt:lpstr>
      <vt:lpstr>Channel Partnerships</vt:lpstr>
      <vt:lpstr>Evaluating Channel Members </vt:lpstr>
      <vt:lpstr>Modifying Channel Design and Arrangements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 Arun Kumar</dc:creator>
  <cp:lastModifiedBy>919948874799</cp:lastModifiedBy>
  <cp:revision>84</cp:revision>
  <dcterms:created xsi:type="dcterms:W3CDTF">2022-02-24T10:56:03Z</dcterms:created>
  <dcterms:modified xsi:type="dcterms:W3CDTF">2022-08-19T07:42:05Z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0x01010080AE4ED58E267949951C8ADEB43BA6E9</vt:lpwstr>
  </property>
</Properties>
</file>