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66" r:id="rId22"/>
    <p:sldId id="367" r:id="rId23"/>
    <p:sldId id="354" r:id="rId24"/>
    <p:sldId id="355" r:id="rId25"/>
    <p:sldId id="356" r:id="rId26"/>
    <p:sldId id="357" r:id="rId27"/>
    <p:sldId id="368" r:id="rId28"/>
    <p:sldId id="358" r:id="rId29"/>
    <p:sldId id="359" r:id="rId30"/>
    <p:sldId id="362" r:id="rId31"/>
    <p:sldId id="363" r:id="rId32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86FFA-7E94-467E-92F6-2E640129927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521075"/>
            <a:ext cx="1040447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4D09B-1BF2-4090-9073-B41A667C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84AB-556E-49B3-B683-914F213D1A53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8B29-BDCD-4C5E-B747-5A3375706D93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5F9F-C971-40AB-B19F-E483109232E6}" type="datetime1">
              <a:rPr lang="en-US" smtClean="0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9985-FCAD-4BE8-88EF-7C4C55D0866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A1A4-E0ED-49F8-B5A8-991337B9F058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5A61-5D99-4F19-BE03-F0E0F1B16C48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4" y="2133600"/>
            <a:ext cx="13004800" cy="4686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" y="762000"/>
            <a:ext cx="11686987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50167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pixels from the image are fed to the convolutional layer that performs the convolution operation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results in a convolved map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convolved map is applied to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 to generate a rectified feature map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image is processed with multiple convolutions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layers for locating the features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pooling layers with various filters are used to identify specific parts of the image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pooled feature map is flattened and fed to a fully connected layer to get the final output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5300"/>
            <a:ext cx="13004800" cy="42799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5300"/>
            <a:ext cx="13004800" cy="42799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828262"/>
            <a:ext cx="8077200" cy="60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5300"/>
            <a:ext cx="13004800" cy="42799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5300"/>
            <a:ext cx="13004800" cy="42799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"/>
            <a:ext cx="13004800" cy="7124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CNN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47</Words>
  <Application>Microsoft Office PowerPoint</Application>
  <PresentationFormat>Custom</PresentationFormat>
  <Paragraphs>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VIT-AP</cp:lastModifiedBy>
  <cp:revision>9</cp:revision>
  <dcterms:created xsi:type="dcterms:W3CDTF">2022-05-09T10:05:52Z</dcterms:created>
  <dcterms:modified xsi:type="dcterms:W3CDTF">2022-05-19T08:37:33Z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2022-05-09T00:00:00Z</vt:filetime>
  </property>
</Properties>
</file>