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7" r:id="rId4"/>
    <p:sldId id="261" r:id="rId5"/>
    <p:sldId id="262" r:id="rId6"/>
    <p:sldId id="259" r:id="rId7"/>
    <p:sldId id="263" r:id="rId8"/>
    <p:sldId id="264" r:id="rId9"/>
    <p:sldId id="265" r:id="rId10"/>
    <p:sldId id="269"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Cherupelly" userId="15d89d310a7a582e" providerId="LiveId" clId="{C8E97D5A-21B0-4A32-B65E-8FB737140D8D}"/>
    <pc:docChg chg="undo custSel addSld delSld modSld">
      <pc:chgData name="Naveen Cherupelly" userId="15d89d310a7a582e" providerId="LiveId" clId="{C8E97D5A-21B0-4A32-B65E-8FB737140D8D}" dt="2023-05-11T07:39:45.903" v="133" actId="14100"/>
      <pc:docMkLst>
        <pc:docMk/>
      </pc:docMkLst>
      <pc:sldChg chg="del">
        <pc:chgData name="Naveen Cherupelly" userId="15d89d310a7a582e" providerId="LiveId" clId="{C8E97D5A-21B0-4A32-B65E-8FB737140D8D}" dt="2023-05-11T06:58:35.071" v="3" actId="2696"/>
        <pc:sldMkLst>
          <pc:docMk/>
          <pc:sldMk cId="4066319488" sldId="256"/>
        </pc:sldMkLst>
      </pc:sldChg>
      <pc:sldChg chg="addSp delSp modSp mod">
        <pc:chgData name="Naveen Cherupelly" userId="15d89d310a7a582e" providerId="LiveId" clId="{C8E97D5A-21B0-4A32-B65E-8FB737140D8D}" dt="2023-05-11T07:00:41.988" v="34" actId="20577"/>
        <pc:sldMkLst>
          <pc:docMk/>
          <pc:sldMk cId="124697513" sldId="257"/>
        </pc:sldMkLst>
        <pc:spChg chg="add mod">
          <ac:chgData name="Naveen Cherupelly" userId="15d89d310a7a582e" providerId="LiveId" clId="{C8E97D5A-21B0-4A32-B65E-8FB737140D8D}" dt="2023-05-11T07:00:41.988" v="34" actId="20577"/>
          <ac:spMkLst>
            <pc:docMk/>
            <pc:sldMk cId="124697513" sldId="257"/>
            <ac:spMk id="3" creationId="{084745F4-C041-67C2-36EA-E2C7F6411268}"/>
          </ac:spMkLst>
        </pc:spChg>
        <pc:spChg chg="del mod">
          <ac:chgData name="Naveen Cherupelly" userId="15d89d310a7a582e" providerId="LiveId" clId="{C8E97D5A-21B0-4A32-B65E-8FB737140D8D}" dt="2023-05-11T06:58:24.450" v="1" actId="21"/>
          <ac:spMkLst>
            <pc:docMk/>
            <pc:sldMk cId="124697513" sldId="257"/>
            <ac:spMk id="5" creationId="{C1F8F1E6-25BA-F84A-EF5A-816F1E530FCB}"/>
          </ac:spMkLst>
        </pc:spChg>
      </pc:sldChg>
      <pc:sldChg chg="addSp modSp new mod">
        <pc:chgData name="Naveen Cherupelly" userId="15d89d310a7a582e" providerId="LiveId" clId="{C8E97D5A-21B0-4A32-B65E-8FB737140D8D}" dt="2023-05-11T06:59:20.388" v="14" actId="20577"/>
        <pc:sldMkLst>
          <pc:docMk/>
          <pc:sldMk cId="1265913625" sldId="258"/>
        </pc:sldMkLst>
        <pc:spChg chg="add mod">
          <ac:chgData name="Naveen Cherupelly" userId="15d89d310a7a582e" providerId="LiveId" clId="{C8E97D5A-21B0-4A32-B65E-8FB737140D8D}" dt="2023-05-11T06:59:20.388" v="14" actId="20577"/>
          <ac:spMkLst>
            <pc:docMk/>
            <pc:sldMk cId="1265913625" sldId="258"/>
            <ac:spMk id="3" creationId="{1D79D276-6583-89ED-4C6F-E4F789E6DA9E}"/>
          </ac:spMkLst>
        </pc:spChg>
      </pc:sldChg>
      <pc:sldChg chg="addSp modSp new mod">
        <pc:chgData name="Naveen Cherupelly" userId="15d89d310a7a582e" providerId="LiveId" clId="{C8E97D5A-21B0-4A32-B65E-8FB737140D8D}" dt="2023-05-11T07:15:27.674" v="68" actId="20577"/>
        <pc:sldMkLst>
          <pc:docMk/>
          <pc:sldMk cId="3443698275" sldId="259"/>
        </pc:sldMkLst>
        <pc:spChg chg="add mod">
          <ac:chgData name="Naveen Cherupelly" userId="15d89d310a7a582e" providerId="LiveId" clId="{C8E97D5A-21B0-4A32-B65E-8FB737140D8D}" dt="2023-05-11T07:15:27.674" v="68" actId="20577"/>
          <ac:spMkLst>
            <pc:docMk/>
            <pc:sldMk cId="3443698275" sldId="259"/>
            <ac:spMk id="3" creationId="{FC27B918-7D5C-A08F-E1F6-DEB354211153}"/>
          </ac:spMkLst>
        </pc:spChg>
      </pc:sldChg>
      <pc:sldChg chg="addSp delSp modSp new mod">
        <pc:chgData name="Naveen Cherupelly" userId="15d89d310a7a582e" providerId="LiveId" clId="{C8E97D5A-21B0-4A32-B65E-8FB737140D8D}" dt="2023-05-11T07:04:41.894" v="51" actId="1076"/>
        <pc:sldMkLst>
          <pc:docMk/>
          <pc:sldMk cId="964129118" sldId="260"/>
        </pc:sldMkLst>
        <pc:picChg chg="add mod">
          <ac:chgData name="Naveen Cherupelly" userId="15d89d310a7a582e" providerId="LiveId" clId="{C8E97D5A-21B0-4A32-B65E-8FB737140D8D}" dt="2023-05-11T07:03:38.780" v="46" actId="1076"/>
          <ac:picMkLst>
            <pc:docMk/>
            <pc:sldMk cId="964129118" sldId="260"/>
            <ac:picMk id="3" creationId="{375438C2-7915-28BE-7E57-C5537D21BE38}"/>
          </ac:picMkLst>
        </pc:picChg>
        <pc:picChg chg="add del mod">
          <ac:chgData name="Naveen Cherupelly" userId="15d89d310a7a582e" providerId="LiveId" clId="{C8E97D5A-21B0-4A32-B65E-8FB737140D8D}" dt="2023-05-11T07:03:57.699" v="49" actId="21"/>
          <ac:picMkLst>
            <pc:docMk/>
            <pc:sldMk cId="964129118" sldId="260"/>
            <ac:picMk id="5" creationId="{8AE15BF1-D6C8-818A-3900-AC1F08263759}"/>
          </ac:picMkLst>
        </pc:picChg>
        <pc:picChg chg="add mod">
          <ac:chgData name="Naveen Cherupelly" userId="15d89d310a7a582e" providerId="LiveId" clId="{C8E97D5A-21B0-4A32-B65E-8FB737140D8D}" dt="2023-05-11T07:04:41.894" v="51" actId="1076"/>
          <ac:picMkLst>
            <pc:docMk/>
            <pc:sldMk cId="964129118" sldId="260"/>
            <ac:picMk id="7" creationId="{A495CA5C-62B8-0DE5-9FE9-FD00BD898C8C}"/>
          </ac:picMkLst>
        </pc:picChg>
      </pc:sldChg>
      <pc:sldChg chg="addSp modSp new mod">
        <pc:chgData name="Naveen Cherupelly" userId="15d89d310a7a582e" providerId="LiveId" clId="{C8E97D5A-21B0-4A32-B65E-8FB737140D8D}" dt="2023-05-11T07:07:22.046" v="54" actId="1076"/>
        <pc:sldMkLst>
          <pc:docMk/>
          <pc:sldMk cId="1004088115" sldId="261"/>
        </pc:sldMkLst>
        <pc:picChg chg="add mod">
          <ac:chgData name="Naveen Cherupelly" userId="15d89d310a7a582e" providerId="LiveId" clId="{C8E97D5A-21B0-4A32-B65E-8FB737140D8D}" dt="2023-05-11T07:07:22.046" v="54" actId="1076"/>
          <ac:picMkLst>
            <pc:docMk/>
            <pc:sldMk cId="1004088115" sldId="261"/>
            <ac:picMk id="3" creationId="{358BF499-A736-6293-2CDF-881883432C31}"/>
          </ac:picMkLst>
        </pc:picChg>
      </pc:sldChg>
      <pc:sldChg chg="addSp modSp new mod">
        <pc:chgData name="Naveen Cherupelly" userId="15d89d310a7a582e" providerId="LiveId" clId="{C8E97D5A-21B0-4A32-B65E-8FB737140D8D}" dt="2023-05-11T07:08:51.528" v="57" actId="1076"/>
        <pc:sldMkLst>
          <pc:docMk/>
          <pc:sldMk cId="366072595" sldId="262"/>
        </pc:sldMkLst>
        <pc:picChg chg="add mod">
          <ac:chgData name="Naveen Cherupelly" userId="15d89d310a7a582e" providerId="LiveId" clId="{C8E97D5A-21B0-4A32-B65E-8FB737140D8D}" dt="2023-05-11T07:08:51.528" v="57" actId="1076"/>
          <ac:picMkLst>
            <pc:docMk/>
            <pc:sldMk cId="366072595" sldId="262"/>
            <ac:picMk id="3" creationId="{7B5E11A4-1A48-D9E8-0DC8-787E63B4FA6C}"/>
          </ac:picMkLst>
        </pc:picChg>
      </pc:sldChg>
      <pc:sldChg chg="new del">
        <pc:chgData name="Naveen Cherupelly" userId="15d89d310a7a582e" providerId="LiveId" clId="{C8E97D5A-21B0-4A32-B65E-8FB737140D8D}" dt="2023-05-11T07:10:29.335" v="59" actId="680"/>
        <pc:sldMkLst>
          <pc:docMk/>
          <pc:sldMk cId="109140085" sldId="263"/>
        </pc:sldMkLst>
      </pc:sldChg>
      <pc:sldChg chg="addSp new mod">
        <pc:chgData name="Naveen Cherupelly" userId="15d89d310a7a582e" providerId="LiveId" clId="{C8E97D5A-21B0-4A32-B65E-8FB737140D8D}" dt="2023-05-11T07:10:33.976" v="61" actId="22"/>
        <pc:sldMkLst>
          <pc:docMk/>
          <pc:sldMk cId="518872494" sldId="263"/>
        </pc:sldMkLst>
        <pc:picChg chg="add">
          <ac:chgData name="Naveen Cherupelly" userId="15d89d310a7a582e" providerId="LiveId" clId="{C8E97D5A-21B0-4A32-B65E-8FB737140D8D}" dt="2023-05-11T07:10:33.976" v="61" actId="22"/>
          <ac:picMkLst>
            <pc:docMk/>
            <pc:sldMk cId="518872494" sldId="263"/>
            <ac:picMk id="3" creationId="{1C4DD1E5-9F53-5D1F-4455-65A7A992B117}"/>
          </ac:picMkLst>
        </pc:picChg>
      </pc:sldChg>
      <pc:sldChg chg="addSp modSp new mod">
        <pc:chgData name="Naveen Cherupelly" userId="15d89d310a7a582e" providerId="LiveId" clId="{C8E97D5A-21B0-4A32-B65E-8FB737140D8D}" dt="2023-05-11T07:21:51.145" v="118" actId="20577"/>
        <pc:sldMkLst>
          <pc:docMk/>
          <pc:sldMk cId="4089984765" sldId="264"/>
        </pc:sldMkLst>
        <pc:spChg chg="add mod">
          <ac:chgData name="Naveen Cherupelly" userId="15d89d310a7a582e" providerId="LiveId" clId="{C8E97D5A-21B0-4A32-B65E-8FB737140D8D}" dt="2023-05-11T07:21:51.145" v="118" actId="20577"/>
          <ac:spMkLst>
            <pc:docMk/>
            <pc:sldMk cId="4089984765" sldId="264"/>
            <ac:spMk id="3" creationId="{AD23B76B-29D7-529A-D675-A0093D1DE0A1}"/>
          </ac:spMkLst>
        </pc:spChg>
      </pc:sldChg>
      <pc:sldChg chg="addSp delSp modSp new mod">
        <pc:chgData name="Naveen Cherupelly" userId="15d89d310a7a582e" providerId="LiveId" clId="{C8E97D5A-21B0-4A32-B65E-8FB737140D8D}" dt="2023-05-11T07:26:26.767" v="125" actId="22"/>
        <pc:sldMkLst>
          <pc:docMk/>
          <pc:sldMk cId="3090103289" sldId="265"/>
        </pc:sldMkLst>
        <pc:spChg chg="add mod">
          <ac:chgData name="Naveen Cherupelly" userId="15d89d310a7a582e" providerId="LiveId" clId="{C8E97D5A-21B0-4A32-B65E-8FB737140D8D}" dt="2023-05-11T07:21:08.302" v="102" actId="21"/>
          <ac:spMkLst>
            <pc:docMk/>
            <pc:sldMk cId="3090103289" sldId="265"/>
            <ac:spMk id="5" creationId="{C750E861-A14A-D75A-52B8-F6ABA2741EDC}"/>
          </ac:spMkLst>
        </pc:spChg>
        <pc:picChg chg="add del">
          <ac:chgData name="Naveen Cherupelly" userId="15d89d310a7a582e" providerId="LiveId" clId="{C8E97D5A-21B0-4A32-B65E-8FB737140D8D}" dt="2023-05-11T07:17:02.909" v="77" actId="22"/>
          <ac:picMkLst>
            <pc:docMk/>
            <pc:sldMk cId="3090103289" sldId="265"/>
            <ac:picMk id="3" creationId="{396784E2-0FBB-3683-2D86-88FC7EA6B85B}"/>
          </ac:picMkLst>
        </pc:picChg>
        <pc:picChg chg="add">
          <ac:chgData name="Naveen Cherupelly" userId="15d89d310a7a582e" providerId="LiveId" clId="{C8E97D5A-21B0-4A32-B65E-8FB737140D8D}" dt="2023-05-11T07:26:26.767" v="125" actId="22"/>
          <ac:picMkLst>
            <pc:docMk/>
            <pc:sldMk cId="3090103289" sldId="265"/>
            <ac:picMk id="7" creationId="{548B3DE3-6212-CB30-4B96-C362A4E33C6B}"/>
          </ac:picMkLst>
        </pc:picChg>
      </pc:sldChg>
      <pc:sldChg chg="addSp new mod">
        <pc:chgData name="Naveen Cherupelly" userId="15d89d310a7a582e" providerId="LiveId" clId="{C8E97D5A-21B0-4A32-B65E-8FB737140D8D}" dt="2023-05-11T07:22:55.347" v="120" actId="22"/>
        <pc:sldMkLst>
          <pc:docMk/>
          <pc:sldMk cId="3542247654" sldId="266"/>
        </pc:sldMkLst>
        <pc:picChg chg="add">
          <ac:chgData name="Naveen Cherupelly" userId="15d89d310a7a582e" providerId="LiveId" clId="{C8E97D5A-21B0-4A32-B65E-8FB737140D8D}" dt="2023-05-11T07:22:55.347" v="120" actId="22"/>
          <ac:picMkLst>
            <pc:docMk/>
            <pc:sldMk cId="3542247654" sldId="266"/>
            <ac:picMk id="3" creationId="{467477BD-BD47-3917-ACA7-4619CB7F3ACF}"/>
          </ac:picMkLst>
        </pc:picChg>
      </pc:sldChg>
      <pc:sldChg chg="addSp new mod">
        <pc:chgData name="Naveen Cherupelly" userId="15d89d310a7a582e" providerId="LiveId" clId="{C8E97D5A-21B0-4A32-B65E-8FB737140D8D}" dt="2023-05-11T07:23:41.793" v="122" actId="22"/>
        <pc:sldMkLst>
          <pc:docMk/>
          <pc:sldMk cId="3994507273" sldId="267"/>
        </pc:sldMkLst>
        <pc:picChg chg="add">
          <ac:chgData name="Naveen Cherupelly" userId="15d89d310a7a582e" providerId="LiveId" clId="{C8E97D5A-21B0-4A32-B65E-8FB737140D8D}" dt="2023-05-11T07:23:41.793" v="122" actId="22"/>
          <ac:picMkLst>
            <pc:docMk/>
            <pc:sldMk cId="3994507273" sldId="267"/>
            <ac:picMk id="3" creationId="{A245B6DF-9AA1-74EE-BE81-CB77B60CEBFC}"/>
          </ac:picMkLst>
        </pc:picChg>
      </pc:sldChg>
      <pc:sldChg chg="addSp new mod">
        <pc:chgData name="Naveen Cherupelly" userId="15d89d310a7a582e" providerId="LiveId" clId="{C8E97D5A-21B0-4A32-B65E-8FB737140D8D}" dt="2023-05-11T07:24:33.324" v="124" actId="22"/>
        <pc:sldMkLst>
          <pc:docMk/>
          <pc:sldMk cId="1102618838" sldId="268"/>
        </pc:sldMkLst>
        <pc:picChg chg="add">
          <ac:chgData name="Naveen Cherupelly" userId="15d89d310a7a582e" providerId="LiveId" clId="{C8E97D5A-21B0-4A32-B65E-8FB737140D8D}" dt="2023-05-11T07:24:33.324" v="124" actId="22"/>
          <ac:picMkLst>
            <pc:docMk/>
            <pc:sldMk cId="1102618838" sldId="268"/>
            <ac:picMk id="3" creationId="{5F0B09D1-BE72-5BF3-DBD8-75832B0A3854}"/>
          </ac:picMkLst>
        </pc:picChg>
      </pc:sldChg>
      <pc:sldChg chg="addSp new mod">
        <pc:chgData name="Naveen Cherupelly" userId="15d89d310a7a582e" providerId="LiveId" clId="{C8E97D5A-21B0-4A32-B65E-8FB737140D8D}" dt="2023-05-11T07:27:02.918" v="127" actId="22"/>
        <pc:sldMkLst>
          <pc:docMk/>
          <pc:sldMk cId="22729559" sldId="269"/>
        </pc:sldMkLst>
        <pc:picChg chg="add">
          <ac:chgData name="Naveen Cherupelly" userId="15d89d310a7a582e" providerId="LiveId" clId="{C8E97D5A-21B0-4A32-B65E-8FB737140D8D}" dt="2023-05-11T07:27:02.918" v="127" actId="22"/>
          <ac:picMkLst>
            <pc:docMk/>
            <pc:sldMk cId="22729559" sldId="269"/>
            <ac:picMk id="3" creationId="{9E552272-A263-2B33-B558-DD03A2AE9554}"/>
          </ac:picMkLst>
        </pc:picChg>
      </pc:sldChg>
      <pc:sldChg chg="addSp modSp new mod">
        <pc:chgData name="Naveen Cherupelly" userId="15d89d310a7a582e" providerId="LiveId" clId="{C8E97D5A-21B0-4A32-B65E-8FB737140D8D}" dt="2023-05-11T07:39:45.903" v="133" actId="14100"/>
        <pc:sldMkLst>
          <pc:docMk/>
          <pc:sldMk cId="1679018044" sldId="270"/>
        </pc:sldMkLst>
        <pc:spChg chg="add mod">
          <ac:chgData name="Naveen Cherupelly" userId="15d89d310a7a582e" providerId="LiveId" clId="{C8E97D5A-21B0-4A32-B65E-8FB737140D8D}" dt="2023-05-11T07:39:45.903" v="133" actId="14100"/>
          <ac:spMkLst>
            <pc:docMk/>
            <pc:sldMk cId="1679018044" sldId="270"/>
            <ac:spMk id="3" creationId="{B5803F4E-B8EC-C411-A78B-B1C9DAA539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084E-81DD-D161-2579-781E550C3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F9F9F4-7A30-A422-F63B-BF86FA9B5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3850C6-FDEE-89D2-0408-1877DEF27B24}"/>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5" name="Footer Placeholder 4">
            <a:extLst>
              <a:ext uri="{FF2B5EF4-FFF2-40B4-BE49-F238E27FC236}">
                <a16:creationId xmlns:a16="http://schemas.microsoft.com/office/drawing/2014/main" id="{9FE1F392-B559-2D11-CDB3-F51064E64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5C179-ADF0-965E-BCE2-458313209629}"/>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30486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E056-1986-6358-E494-1D1AE0C10A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1F267A-FB3E-5ADA-D6C3-49CAF2F16A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6BBF7A-C32E-A218-F42C-0E43C4C5623C}"/>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5" name="Footer Placeholder 4">
            <a:extLst>
              <a:ext uri="{FF2B5EF4-FFF2-40B4-BE49-F238E27FC236}">
                <a16:creationId xmlns:a16="http://schemas.microsoft.com/office/drawing/2014/main" id="{79C6C25B-844D-E6B5-DA64-9DB674D0D0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70500-6963-940A-8BB7-C52777B43780}"/>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259237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20721-4074-E9C2-7FCB-9280164AE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280C60-91A9-F619-6D36-4D3D92787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F4E6A-836F-64E2-1222-E73D00918826}"/>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5" name="Footer Placeholder 4">
            <a:extLst>
              <a:ext uri="{FF2B5EF4-FFF2-40B4-BE49-F238E27FC236}">
                <a16:creationId xmlns:a16="http://schemas.microsoft.com/office/drawing/2014/main" id="{CED43A11-E119-0642-F3DB-630EF2E4A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9E9D3-3B22-8EC4-7661-CB871E8956F9}"/>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200748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0A58-87DA-1DE9-5C9D-3D97CFE7B9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5D0CE7-F5AA-BF6E-7996-9F94C0961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EB2E34-7651-DE2E-AE56-D1B36311F322}"/>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5" name="Footer Placeholder 4">
            <a:extLst>
              <a:ext uri="{FF2B5EF4-FFF2-40B4-BE49-F238E27FC236}">
                <a16:creationId xmlns:a16="http://schemas.microsoft.com/office/drawing/2014/main" id="{28465BFC-3C7A-F9B2-EF75-F3D557979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E4BCF-A085-199A-6121-E9814B03F810}"/>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22634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6634-BA67-8299-74BC-2AE5C5EA2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6CD7ED-6BB3-6CA3-9410-2D2E95985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17CB7A-190F-B5E8-05A6-CDCC416050ED}"/>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5" name="Footer Placeholder 4">
            <a:extLst>
              <a:ext uri="{FF2B5EF4-FFF2-40B4-BE49-F238E27FC236}">
                <a16:creationId xmlns:a16="http://schemas.microsoft.com/office/drawing/2014/main" id="{FF0D86EE-F439-9BCE-0A36-415BE967C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08E2E-5912-BDEE-1276-5F146F4EB8F0}"/>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185498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C414-5A4A-2BED-3E06-88C3E50A73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5160AE-16E6-26C9-B8C0-F5269B41D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BAE177-39C3-78D9-39A4-4690569D7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A71285-479C-44AA-B620-28E3CBFBFEF4}"/>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6" name="Footer Placeholder 5">
            <a:extLst>
              <a:ext uri="{FF2B5EF4-FFF2-40B4-BE49-F238E27FC236}">
                <a16:creationId xmlns:a16="http://schemas.microsoft.com/office/drawing/2014/main" id="{1C12D865-CC32-88C2-F99B-E0CD0AD53C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FB320-D55C-6552-DA4D-74061B7D7591}"/>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270791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A883-67D2-EC00-3E66-C7545A72BC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44E83-9D48-022F-8EFB-99FCB94C2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7EBBA-59FE-9107-2640-8EB7CC1C16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1334BC-15F0-A023-1D27-23C843F34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50C69-A3FA-4C66-CA9B-489B01743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10B6EB-CC54-5EDC-7CBB-58E8C37650C0}"/>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8" name="Footer Placeholder 7">
            <a:extLst>
              <a:ext uri="{FF2B5EF4-FFF2-40B4-BE49-F238E27FC236}">
                <a16:creationId xmlns:a16="http://schemas.microsoft.com/office/drawing/2014/main" id="{AC8DF89F-83C7-8550-DF51-69E890C1AD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3BE11E-2C67-395F-764A-2BA60F5814F3}"/>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102062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20CC-7041-B436-4624-0E6F2D34EA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25FB0C-A6EC-1612-D37C-DF4B61D62BFC}"/>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4" name="Footer Placeholder 3">
            <a:extLst>
              <a:ext uri="{FF2B5EF4-FFF2-40B4-BE49-F238E27FC236}">
                <a16:creationId xmlns:a16="http://schemas.microsoft.com/office/drawing/2014/main" id="{CA794449-4026-9E01-6C79-E722D29C3A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F771CA-19BE-4C90-9F52-60D4888E6E8F}"/>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399481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9E733-6B6A-B9F8-93EB-427304DE2A94}"/>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3" name="Footer Placeholder 2">
            <a:extLst>
              <a:ext uri="{FF2B5EF4-FFF2-40B4-BE49-F238E27FC236}">
                <a16:creationId xmlns:a16="http://schemas.microsoft.com/office/drawing/2014/main" id="{5E3002D3-9700-58EB-384A-84AD6B157D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B5C595-0737-9862-F64B-DC439A8DC3EA}"/>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106180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C1CD-8CC2-5626-B4E3-02C506B46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FC0F0B-BF5C-0806-3AC5-56B6E98E0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8CFBAE-F73F-C147-DAA5-AC960E873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B69B3-C48D-4EFE-59C2-2D51E1A37579}"/>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6" name="Footer Placeholder 5">
            <a:extLst>
              <a:ext uri="{FF2B5EF4-FFF2-40B4-BE49-F238E27FC236}">
                <a16:creationId xmlns:a16="http://schemas.microsoft.com/office/drawing/2014/main" id="{26A5A53B-F30A-FB5D-7941-CFFB05440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AD76D8-5103-564F-3C46-874D19D591D3}"/>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280858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3371-42AB-63CD-30C5-4C3422D53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4C260E-827D-140B-C80E-1357D241B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3334C2-3082-9899-5B66-2F3A9EEFB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603EA-CC25-FC16-3112-35932F7B6014}"/>
              </a:ext>
            </a:extLst>
          </p:cNvPr>
          <p:cNvSpPr>
            <a:spLocks noGrp="1"/>
          </p:cNvSpPr>
          <p:nvPr>
            <p:ph type="dt" sz="half" idx="10"/>
          </p:nvPr>
        </p:nvSpPr>
        <p:spPr/>
        <p:txBody>
          <a:bodyPr/>
          <a:lstStyle/>
          <a:p>
            <a:fld id="{13BD5022-5EEE-40C1-9D0B-66E89AD4D340}" type="datetimeFigureOut">
              <a:rPr lang="en-IN" smtClean="0"/>
              <a:t>11-05-2023</a:t>
            </a:fld>
            <a:endParaRPr lang="en-IN"/>
          </a:p>
        </p:txBody>
      </p:sp>
      <p:sp>
        <p:nvSpPr>
          <p:cNvPr id="6" name="Footer Placeholder 5">
            <a:extLst>
              <a:ext uri="{FF2B5EF4-FFF2-40B4-BE49-F238E27FC236}">
                <a16:creationId xmlns:a16="http://schemas.microsoft.com/office/drawing/2014/main" id="{BEBC19F4-C694-075D-1D96-4A7AD7F46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690C70-DD35-5B28-54DA-0AB1D0F5B28B}"/>
              </a:ext>
            </a:extLst>
          </p:cNvPr>
          <p:cNvSpPr>
            <a:spLocks noGrp="1"/>
          </p:cNvSpPr>
          <p:nvPr>
            <p:ph type="sldNum" sz="quarter" idx="12"/>
          </p:nvPr>
        </p:nvSpPr>
        <p:spPr/>
        <p:txBody>
          <a:bodyPr/>
          <a:lstStyle/>
          <a:p>
            <a:fld id="{893E2793-4CE1-429E-A977-65B0EBA5887E}" type="slidenum">
              <a:rPr lang="en-IN" smtClean="0"/>
              <a:t>‹#›</a:t>
            </a:fld>
            <a:endParaRPr lang="en-IN"/>
          </a:p>
        </p:txBody>
      </p:sp>
    </p:spTree>
    <p:extLst>
      <p:ext uri="{BB962C8B-B14F-4D97-AF65-F5344CB8AC3E}">
        <p14:creationId xmlns:p14="http://schemas.microsoft.com/office/powerpoint/2010/main" val="399109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EE2C6-6639-E63C-3B50-471F33707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8AB80C-7EEE-A9B5-2DFF-58BA41373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5242D-1215-0999-F70C-1BEF3BBAC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D5022-5EEE-40C1-9D0B-66E89AD4D340}" type="datetimeFigureOut">
              <a:rPr lang="en-IN" smtClean="0"/>
              <a:t>11-05-2023</a:t>
            </a:fld>
            <a:endParaRPr lang="en-IN"/>
          </a:p>
        </p:txBody>
      </p:sp>
      <p:sp>
        <p:nvSpPr>
          <p:cNvPr id="5" name="Footer Placeholder 4">
            <a:extLst>
              <a:ext uri="{FF2B5EF4-FFF2-40B4-BE49-F238E27FC236}">
                <a16:creationId xmlns:a16="http://schemas.microsoft.com/office/drawing/2014/main" id="{C316DFDB-7F61-65A4-5F47-AC17F1501F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881322-D81C-B367-6C1D-EEAC3EDBF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E2793-4CE1-429E-A977-65B0EBA5887E}" type="slidenum">
              <a:rPr lang="en-IN" smtClean="0"/>
              <a:t>‹#›</a:t>
            </a:fld>
            <a:endParaRPr lang="en-IN"/>
          </a:p>
        </p:txBody>
      </p:sp>
    </p:spTree>
    <p:extLst>
      <p:ext uri="{BB962C8B-B14F-4D97-AF65-F5344CB8AC3E}">
        <p14:creationId xmlns:p14="http://schemas.microsoft.com/office/powerpoint/2010/main" val="1493025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9D276-6583-89ED-4C6F-E4F789E6DA9E}"/>
              </a:ext>
            </a:extLst>
          </p:cNvPr>
          <p:cNvSpPr txBox="1"/>
          <p:nvPr/>
        </p:nvSpPr>
        <p:spPr>
          <a:xfrm>
            <a:off x="1184987" y="937956"/>
            <a:ext cx="9255967" cy="4708981"/>
          </a:xfrm>
          <a:prstGeom prst="rect">
            <a:avLst/>
          </a:prstGeom>
          <a:noFill/>
        </p:spPr>
        <p:txBody>
          <a:bodyPr wrap="square">
            <a:spAutoFit/>
          </a:bodyPr>
          <a:lstStyle/>
          <a:p>
            <a:r>
              <a:rPr lang="en-US" sz="2400" b="1" dirty="0">
                <a:solidFill>
                  <a:srgbClr val="FF0000"/>
                </a:solidFill>
              </a:rPr>
              <a:t>Evolutionism</a:t>
            </a:r>
          </a:p>
          <a:p>
            <a:endParaRPr lang="en-US" sz="2400" b="1" dirty="0">
              <a:solidFill>
                <a:srgbClr val="FF0000"/>
              </a:solidFill>
            </a:endParaRPr>
          </a:p>
          <a:p>
            <a:pPr marL="285750" indent="-285750" algn="just">
              <a:buFont typeface="Wingdings" panose="05000000000000000000" pitchFamily="2" charset="2"/>
              <a:buChar char="Ø"/>
            </a:pPr>
            <a:r>
              <a:rPr lang="en-US" dirty="0"/>
              <a:t>Evolutionism is a set of ideas or doctrine concepts of Evolution. It is a sequential, directional, and gradual occurring process. It is the process of systematic change. In cultural and social anthropology the gradual, structural change of human culture is the subject of study by evolutionists.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Evolutionism dominated anthropological thinking mainly during the latter part of 19th century. In fact, some argue that the growth of anthropology as a science is tied up with the development of the doctrine of evolution; neither could have developed with out the other (Calverton, 1931).</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The 19th-century evolutionary theory in anthropology had especially two prominent proponents, who developed what is termed as unilineal evolution. These were Edward B. Tylor and Lewis Henry Morgan. Unilineal evolution is the view that societies evolve in a single direction toward complexity, progress, and civilization.</a:t>
            </a:r>
            <a:endParaRPr lang="en-IN" dirty="0"/>
          </a:p>
        </p:txBody>
      </p:sp>
    </p:spTree>
    <p:extLst>
      <p:ext uri="{BB962C8B-B14F-4D97-AF65-F5344CB8AC3E}">
        <p14:creationId xmlns:p14="http://schemas.microsoft.com/office/powerpoint/2010/main" val="126591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52272-A263-2B33-B558-DD03A2AE9554}"/>
              </a:ext>
            </a:extLst>
          </p:cNvPr>
          <p:cNvPicPr>
            <a:picLocks noChangeAspect="1"/>
          </p:cNvPicPr>
          <p:nvPr/>
        </p:nvPicPr>
        <p:blipFill>
          <a:blip r:embed="rId2"/>
          <a:stretch>
            <a:fillRect/>
          </a:stretch>
        </p:blipFill>
        <p:spPr>
          <a:xfrm>
            <a:off x="2152308" y="818924"/>
            <a:ext cx="7887383" cy="5220152"/>
          </a:xfrm>
          <a:prstGeom prst="rect">
            <a:avLst/>
          </a:prstGeom>
        </p:spPr>
      </p:pic>
    </p:spTree>
    <p:extLst>
      <p:ext uri="{BB962C8B-B14F-4D97-AF65-F5344CB8AC3E}">
        <p14:creationId xmlns:p14="http://schemas.microsoft.com/office/powerpoint/2010/main" val="2272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477BD-BD47-3917-ACA7-4619CB7F3ACF}"/>
              </a:ext>
            </a:extLst>
          </p:cNvPr>
          <p:cNvPicPr>
            <a:picLocks noChangeAspect="1"/>
          </p:cNvPicPr>
          <p:nvPr/>
        </p:nvPicPr>
        <p:blipFill>
          <a:blip r:embed="rId2"/>
          <a:stretch>
            <a:fillRect/>
          </a:stretch>
        </p:blipFill>
        <p:spPr>
          <a:xfrm>
            <a:off x="1996084" y="628407"/>
            <a:ext cx="8199831" cy="5601185"/>
          </a:xfrm>
          <a:prstGeom prst="rect">
            <a:avLst/>
          </a:prstGeom>
        </p:spPr>
      </p:pic>
    </p:spTree>
    <p:extLst>
      <p:ext uri="{BB962C8B-B14F-4D97-AF65-F5344CB8AC3E}">
        <p14:creationId xmlns:p14="http://schemas.microsoft.com/office/powerpoint/2010/main" val="354224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5B6DF-9AA1-74EE-BE81-CB77B60CEBFC}"/>
              </a:ext>
            </a:extLst>
          </p:cNvPr>
          <p:cNvPicPr>
            <a:picLocks noChangeAspect="1"/>
          </p:cNvPicPr>
          <p:nvPr/>
        </p:nvPicPr>
        <p:blipFill>
          <a:blip r:embed="rId2"/>
          <a:stretch>
            <a:fillRect/>
          </a:stretch>
        </p:blipFill>
        <p:spPr>
          <a:xfrm>
            <a:off x="2236135" y="849406"/>
            <a:ext cx="7719729" cy="5159187"/>
          </a:xfrm>
          <a:prstGeom prst="rect">
            <a:avLst/>
          </a:prstGeom>
        </p:spPr>
      </p:pic>
    </p:spTree>
    <p:extLst>
      <p:ext uri="{BB962C8B-B14F-4D97-AF65-F5344CB8AC3E}">
        <p14:creationId xmlns:p14="http://schemas.microsoft.com/office/powerpoint/2010/main" val="399450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0B09D1-BE72-5BF3-DBD8-75832B0A3854}"/>
              </a:ext>
            </a:extLst>
          </p:cNvPr>
          <p:cNvPicPr>
            <a:picLocks noChangeAspect="1"/>
          </p:cNvPicPr>
          <p:nvPr/>
        </p:nvPicPr>
        <p:blipFill>
          <a:blip r:embed="rId2"/>
          <a:stretch>
            <a:fillRect/>
          </a:stretch>
        </p:blipFill>
        <p:spPr>
          <a:xfrm>
            <a:off x="2236135" y="815113"/>
            <a:ext cx="7719729" cy="5227773"/>
          </a:xfrm>
          <a:prstGeom prst="rect">
            <a:avLst/>
          </a:prstGeom>
        </p:spPr>
      </p:pic>
    </p:spTree>
    <p:extLst>
      <p:ext uri="{BB962C8B-B14F-4D97-AF65-F5344CB8AC3E}">
        <p14:creationId xmlns:p14="http://schemas.microsoft.com/office/powerpoint/2010/main" val="110261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03F4E-B8EC-C411-A78B-B1C9DAA539EA}"/>
              </a:ext>
            </a:extLst>
          </p:cNvPr>
          <p:cNvSpPr txBox="1"/>
          <p:nvPr/>
        </p:nvSpPr>
        <p:spPr>
          <a:xfrm>
            <a:off x="2974132" y="2284741"/>
            <a:ext cx="7625443" cy="369332"/>
          </a:xfrm>
          <a:prstGeom prst="rect">
            <a:avLst/>
          </a:prstGeom>
          <a:noFill/>
        </p:spPr>
        <p:txBody>
          <a:bodyPr wrap="square">
            <a:spAutoFit/>
          </a:bodyPr>
          <a:lstStyle/>
          <a:p>
            <a:r>
              <a:rPr lang="en-IN" dirty="0"/>
              <a:t>https://getuplearn.com/blog/theories-in-sociocultural-anthropology/</a:t>
            </a:r>
          </a:p>
        </p:txBody>
      </p:sp>
    </p:spTree>
    <p:extLst>
      <p:ext uri="{BB962C8B-B14F-4D97-AF65-F5344CB8AC3E}">
        <p14:creationId xmlns:p14="http://schemas.microsoft.com/office/powerpoint/2010/main" val="167901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438C2-7915-28BE-7E57-C5537D21BE38}"/>
              </a:ext>
            </a:extLst>
          </p:cNvPr>
          <p:cNvPicPr>
            <a:picLocks noChangeAspect="1"/>
          </p:cNvPicPr>
          <p:nvPr/>
        </p:nvPicPr>
        <p:blipFill>
          <a:blip r:embed="rId2"/>
          <a:stretch>
            <a:fillRect/>
          </a:stretch>
        </p:blipFill>
        <p:spPr>
          <a:xfrm>
            <a:off x="2117867" y="369775"/>
            <a:ext cx="7475868" cy="4252328"/>
          </a:xfrm>
          <a:prstGeom prst="rect">
            <a:avLst/>
          </a:prstGeom>
        </p:spPr>
      </p:pic>
      <p:pic>
        <p:nvPicPr>
          <p:cNvPr id="7" name="Picture 6">
            <a:extLst>
              <a:ext uri="{FF2B5EF4-FFF2-40B4-BE49-F238E27FC236}">
                <a16:creationId xmlns:a16="http://schemas.microsoft.com/office/drawing/2014/main" id="{A495CA5C-62B8-0DE5-9FE9-FD00BD898C8C}"/>
              </a:ext>
            </a:extLst>
          </p:cNvPr>
          <p:cNvPicPr>
            <a:picLocks noChangeAspect="1"/>
          </p:cNvPicPr>
          <p:nvPr/>
        </p:nvPicPr>
        <p:blipFill>
          <a:blip r:embed="rId3"/>
          <a:stretch>
            <a:fillRect/>
          </a:stretch>
        </p:blipFill>
        <p:spPr>
          <a:xfrm>
            <a:off x="2525572" y="4293475"/>
            <a:ext cx="6660457" cy="2194750"/>
          </a:xfrm>
          <a:prstGeom prst="rect">
            <a:avLst/>
          </a:prstGeom>
        </p:spPr>
      </p:pic>
    </p:spTree>
    <p:extLst>
      <p:ext uri="{BB962C8B-B14F-4D97-AF65-F5344CB8AC3E}">
        <p14:creationId xmlns:p14="http://schemas.microsoft.com/office/powerpoint/2010/main" val="96412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4745F4-C041-67C2-36EA-E2C7F6411268}"/>
              </a:ext>
            </a:extLst>
          </p:cNvPr>
          <p:cNvSpPr txBox="1"/>
          <p:nvPr/>
        </p:nvSpPr>
        <p:spPr>
          <a:xfrm>
            <a:off x="727789" y="335846"/>
            <a:ext cx="10580914" cy="5167056"/>
          </a:xfrm>
          <a:prstGeom prst="rect">
            <a:avLst/>
          </a:prstGeom>
          <a:noFill/>
        </p:spPr>
        <p:txBody>
          <a:bodyPr wrap="square">
            <a:sp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Diffusionism</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Diffusionism developed in early part of 20th century; it was also interested in explaining why societies are at similar or different stages of development. This theory maintained that societal change occurs when societies borrow cultural traits from one another. Cultural knowledge regarding technology, economy, religious views,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diffuses or spreads from one society to another.</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may explain the similarities in cultural features between societies. Some extreme line of thought in this theory, called the British diffusionism, argued that all sorts of civilization originated in Egypt and spread to other societies. The weakness of this theory, like evolutionism, was that it was ethnocentric in its assumptions.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diffusionists believed that nonwestern societies are inherently inferior, saying that these peoples are not innovative in creating civilizations. However, diffusionism has some validity in that it helps to explain the emergence of classical civilizations such as those in Egypt, Greece, and Rome (Howard and </a:t>
            </a:r>
            <a:r>
              <a:rPr lang="en-US" dirty="0" err="1">
                <a:latin typeface="Times New Roman" panose="02020603050405020304" pitchFamily="18" charset="0"/>
                <a:cs typeface="Times New Roman" panose="02020603050405020304" pitchFamily="18" charset="0"/>
              </a:rPr>
              <a:t>Dunaif-Hattis</a:t>
            </a:r>
            <a:r>
              <a:rPr lang="en-US" dirty="0">
                <a:latin typeface="Times New Roman" panose="02020603050405020304" pitchFamily="18" charset="0"/>
                <a:cs typeface="Times New Roman" panose="02020603050405020304" pitchFamily="18" charset="0"/>
              </a:rPr>
              <a:t>, 1992; </a:t>
            </a:r>
            <a:r>
              <a:rPr lang="en-US" dirty="0" err="1">
                <a:latin typeface="Times New Roman" panose="02020603050405020304" pitchFamily="18" charset="0"/>
                <a:cs typeface="Times New Roman" panose="02020603050405020304" pitchFamily="18" charset="0"/>
              </a:rPr>
              <a:t>Scupin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DeCorse</a:t>
            </a:r>
            <a:r>
              <a:rPr lang="en-US" dirty="0">
                <a:latin typeface="Times New Roman" panose="02020603050405020304" pitchFamily="18" charset="0"/>
                <a:cs typeface="Times New Roman" panose="02020603050405020304" pitchFamily="18" charset="0"/>
              </a:rPr>
              <a:t>, 1995).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9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BF499-A736-6293-2CDF-881883432C31}"/>
              </a:ext>
            </a:extLst>
          </p:cNvPr>
          <p:cNvPicPr>
            <a:picLocks noChangeAspect="1"/>
          </p:cNvPicPr>
          <p:nvPr/>
        </p:nvPicPr>
        <p:blipFill>
          <a:blip r:embed="rId2"/>
          <a:stretch>
            <a:fillRect/>
          </a:stretch>
        </p:blipFill>
        <p:spPr>
          <a:xfrm>
            <a:off x="2070675" y="677279"/>
            <a:ext cx="7658764" cy="2834886"/>
          </a:xfrm>
          <a:prstGeom prst="rect">
            <a:avLst/>
          </a:prstGeom>
        </p:spPr>
      </p:pic>
    </p:spTree>
    <p:extLst>
      <p:ext uri="{BB962C8B-B14F-4D97-AF65-F5344CB8AC3E}">
        <p14:creationId xmlns:p14="http://schemas.microsoft.com/office/powerpoint/2010/main" val="100408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E11A4-1A48-D9E8-0DC8-787E63B4FA6C}"/>
              </a:ext>
            </a:extLst>
          </p:cNvPr>
          <p:cNvPicPr>
            <a:picLocks noChangeAspect="1"/>
          </p:cNvPicPr>
          <p:nvPr/>
        </p:nvPicPr>
        <p:blipFill>
          <a:blip r:embed="rId2"/>
          <a:stretch>
            <a:fillRect/>
          </a:stretch>
        </p:blipFill>
        <p:spPr>
          <a:xfrm>
            <a:off x="1931794" y="550678"/>
            <a:ext cx="7917866" cy="4991533"/>
          </a:xfrm>
          <a:prstGeom prst="rect">
            <a:avLst/>
          </a:prstGeom>
        </p:spPr>
      </p:pic>
    </p:spTree>
    <p:extLst>
      <p:ext uri="{BB962C8B-B14F-4D97-AF65-F5344CB8AC3E}">
        <p14:creationId xmlns:p14="http://schemas.microsoft.com/office/powerpoint/2010/main" val="36607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27B918-7D5C-A08F-E1F6-DEB354211153}"/>
              </a:ext>
            </a:extLst>
          </p:cNvPr>
          <p:cNvSpPr txBox="1"/>
          <p:nvPr/>
        </p:nvSpPr>
        <p:spPr>
          <a:xfrm>
            <a:off x="2015411" y="1041738"/>
            <a:ext cx="7753739" cy="3693319"/>
          </a:xfrm>
          <a:prstGeom prst="rect">
            <a:avLst/>
          </a:prstGeom>
          <a:noFill/>
        </p:spPr>
        <p:txBody>
          <a:bodyPr wrap="square">
            <a:spAutoFit/>
          </a:bodyPr>
          <a:lstStyle/>
          <a:p>
            <a:pPr algn="just"/>
            <a:r>
              <a:rPr lang="en-US" b="1" dirty="0">
                <a:solidFill>
                  <a:srgbClr val="FF0000"/>
                </a:solidFill>
                <a:latin typeface="Times New Roman" panose="02020603050405020304" pitchFamily="18" charset="0"/>
                <a:cs typeface="Times New Roman" panose="02020603050405020304" pitchFamily="18" charset="0"/>
              </a:rPr>
              <a:t>Historical </a:t>
            </a:r>
            <a:r>
              <a:rPr lang="en-US" b="1" dirty="0" err="1">
                <a:solidFill>
                  <a:srgbClr val="FF0000"/>
                </a:solidFill>
                <a:latin typeface="Times New Roman" panose="02020603050405020304" pitchFamily="18" charset="0"/>
                <a:cs typeface="Times New Roman" panose="02020603050405020304" pitchFamily="18" charset="0"/>
              </a:rPr>
              <a:t>Particualrism</a:t>
            </a:r>
            <a:endParaRPr lang="en-US" b="1" dirty="0">
              <a:solidFill>
                <a:srgbClr val="FF0000"/>
              </a:solidFill>
              <a:latin typeface="Times New Roman" panose="02020603050405020304" pitchFamily="18" charset="0"/>
              <a:cs typeface="Times New Roman" panose="02020603050405020304" pitchFamily="18" charset="0"/>
            </a:endParaRPr>
          </a:p>
          <a:p>
            <a:pPr algn="just"/>
            <a:endParaRPr lang="en-US" b="1" dirty="0">
              <a:solidFill>
                <a:srgbClr val="FF0000"/>
              </a:solidFill>
              <a:latin typeface="Times New Roman" panose="02020603050405020304" pitchFamily="18" charset="0"/>
              <a:cs typeface="Times New Roman" panose="02020603050405020304" pitchFamily="18" charset="0"/>
            </a:endParaRPr>
          </a:p>
          <a:p>
            <a:pPr algn="just"/>
            <a:r>
              <a:rPr lang="en-US" dirty="0"/>
              <a:t>This theory developed in early 20th century mainly in reaction to unilineal evolution. An American anthropologist, named Franz Boas, pioneered it. This theory provided an alternative to the question of why societal differences and similarities exist. Boas greatly influenced the development of anthropology in the 20th century.</a:t>
            </a:r>
          </a:p>
          <a:p>
            <a:pPr algn="just"/>
            <a:endParaRPr lang="en-US" dirty="0"/>
          </a:p>
          <a:p>
            <a:pPr algn="just"/>
            <a:r>
              <a:rPr lang="en-US" b="0" i="0" dirty="0">
                <a:solidFill>
                  <a:srgbClr val="212121"/>
                </a:solidFill>
                <a:effectLst/>
                <a:latin typeface="Jost"/>
              </a:rPr>
              <a:t>He strongly opposed the unilineal evolutionary theory, and advanced the need for empirical field-based ethnographic research to explain and understand each society and culture in its historical contexts. Historical </a:t>
            </a:r>
            <a:r>
              <a:rPr lang="en-US" b="0" i="0" dirty="0" err="1">
                <a:solidFill>
                  <a:srgbClr val="212121"/>
                </a:solidFill>
                <a:effectLst/>
                <a:latin typeface="Jost"/>
              </a:rPr>
              <a:t>Particualrism</a:t>
            </a:r>
            <a:r>
              <a:rPr lang="en-US" b="0" i="0" dirty="0">
                <a:solidFill>
                  <a:srgbClr val="212121"/>
                </a:solidFill>
                <a:effectLst/>
                <a:latin typeface="Jost"/>
              </a:rPr>
              <a:t> thus maintains that each society has its own particular historical development. This view led to the development of the idea of cultural relativism </a:t>
            </a:r>
            <a:endParaRPr lang="en-IN" dirty="0"/>
          </a:p>
        </p:txBody>
      </p:sp>
    </p:spTree>
    <p:extLst>
      <p:ext uri="{BB962C8B-B14F-4D97-AF65-F5344CB8AC3E}">
        <p14:creationId xmlns:p14="http://schemas.microsoft.com/office/powerpoint/2010/main" val="344369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DD1E5-9F53-5D1F-4455-65A7A992B117}"/>
              </a:ext>
            </a:extLst>
          </p:cNvPr>
          <p:cNvPicPr>
            <a:picLocks noChangeAspect="1"/>
          </p:cNvPicPr>
          <p:nvPr/>
        </p:nvPicPr>
        <p:blipFill>
          <a:blip r:embed="rId2"/>
          <a:stretch>
            <a:fillRect/>
          </a:stretch>
        </p:blipFill>
        <p:spPr>
          <a:xfrm>
            <a:off x="2198032" y="723665"/>
            <a:ext cx="7795936" cy="5410669"/>
          </a:xfrm>
          <a:prstGeom prst="rect">
            <a:avLst/>
          </a:prstGeom>
        </p:spPr>
      </p:pic>
    </p:spTree>
    <p:extLst>
      <p:ext uri="{BB962C8B-B14F-4D97-AF65-F5344CB8AC3E}">
        <p14:creationId xmlns:p14="http://schemas.microsoft.com/office/powerpoint/2010/main" val="51887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23B76B-29D7-529A-D675-A0093D1DE0A1}"/>
              </a:ext>
            </a:extLst>
          </p:cNvPr>
          <p:cNvSpPr txBox="1"/>
          <p:nvPr/>
        </p:nvSpPr>
        <p:spPr>
          <a:xfrm>
            <a:off x="1017036" y="505571"/>
            <a:ext cx="10599575" cy="5924699"/>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Functionalism</a:t>
            </a:r>
          </a:p>
          <a:p>
            <a:endParaRPr lang="en-US" sz="2400" b="1"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This perspective is one of the dominant theories both in sociocultural anthropology and sociology. The theory regards culture as an integrated whole (Howard and </a:t>
            </a:r>
            <a:r>
              <a:rPr lang="en-US" sz="1400" dirty="0" err="1">
                <a:latin typeface="Times New Roman" panose="02020603050405020304" pitchFamily="18" charset="0"/>
                <a:cs typeface="Times New Roman" panose="02020603050405020304" pitchFamily="18" charset="0"/>
              </a:rPr>
              <a:t>Dunaif-Hattis</a:t>
            </a:r>
            <a:r>
              <a:rPr lang="en-US" sz="1400" dirty="0">
                <a:latin typeface="Times New Roman" panose="02020603050405020304" pitchFamily="18" charset="0"/>
                <a:cs typeface="Times New Roman" panose="02020603050405020304" pitchFamily="18" charset="0"/>
              </a:rPr>
              <a:t>, 1992), and tries to explain how the relationships among the parts of society are created and how these parts are functional (meaning having beneficial consequences to the individual and the society) and dysfunctional (meaning having negative consequences).</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theory sees society as a complex system whose parts work together to promote solidarity and stability; it states that our social lives are guided by social structure, which are relatively stable patterns of social behavior (Macionis, 1997).</a:t>
            </a:r>
          </a:p>
          <a:p>
            <a:pPr marL="285750" indent="-28575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All social structures contribute to the operation of society. Two dominant British anthropologists in functionalism were Radcliff Brown and </a:t>
            </a:r>
            <a:r>
              <a:rPr lang="en-US" sz="1400" dirty="0" err="1">
                <a:latin typeface="Times New Roman" panose="02020603050405020304" pitchFamily="18" charset="0"/>
                <a:cs typeface="Times New Roman" panose="02020603050405020304" pitchFamily="18" charset="0"/>
              </a:rPr>
              <a:t>Bronslaw</a:t>
            </a:r>
            <a:r>
              <a:rPr lang="en-US" sz="1400" dirty="0">
                <a:latin typeface="Times New Roman" panose="02020603050405020304" pitchFamily="18" charset="0"/>
                <a:cs typeface="Times New Roman" panose="02020603050405020304" pitchFamily="18" charset="0"/>
              </a:rPr>
              <a:t> Malinowski, representing two strands in the theory: structural functionalism, which stresses the preeminence of society and its structure over the individuals, and how the various elements of the social structure function to maintain social order and equilibrium; and psychological functionalism, which stresses individual needs to be met by society.</a:t>
            </a:r>
          </a:p>
          <a:p>
            <a:pPr marL="285750" indent="-285750" algn="just">
              <a:lnSpc>
                <a:spcPct val="150000"/>
              </a:lnSpc>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weakness of functionalist theory was that it failed to explain why societies different or similar. Functionalist anthropology assumed an orderly world, paying little or no attention to competition and conflict (Howard and </a:t>
            </a:r>
            <a:r>
              <a:rPr lang="en-US" sz="1400" dirty="0" err="1">
                <a:latin typeface="Times New Roman" panose="02020603050405020304" pitchFamily="18" charset="0"/>
                <a:cs typeface="Times New Roman" panose="02020603050405020304" pitchFamily="18" charset="0"/>
              </a:rPr>
              <a:t>Dunaif-Hattis</a:t>
            </a:r>
            <a:r>
              <a:rPr lang="en-US" sz="1400" dirty="0">
                <a:latin typeface="Times New Roman" panose="02020603050405020304" pitchFamily="18" charset="0"/>
                <a:cs typeface="Times New Roman" panose="02020603050405020304" pitchFamily="18" charset="0"/>
              </a:rPr>
              <a:t>, 1992).</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theory was ahistorical, neglecting historical processes. (</a:t>
            </a:r>
            <a:r>
              <a:rPr lang="en-US" sz="1400" dirty="0" err="1">
                <a:latin typeface="Times New Roman" panose="02020603050405020304" pitchFamily="18" charset="0"/>
                <a:cs typeface="Times New Roman" panose="02020603050405020304" pitchFamily="18" charset="0"/>
              </a:rPr>
              <a:t>Scupin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DeCorse</a:t>
            </a:r>
            <a:r>
              <a:rPr lang="en-US" sz="1400" dirty="0">
                <a:latin typeface="Times New Roman" panose="02020603050405020304" pitchFamily="18" charset="0"/>
                <a:cs typeface="Times New Roman" panose="02020603050405020304" pitchFamily="18" charset="0"/>
              </a:rPr>
              <a:t>, 1995) The theory was also unable to explain social and cultural change, as it viewed society as stable and unchanging. Despite these weaknesses, functionalism influenced a great deal of empirical research in anthropology</a:t>
            </a:r>
          </a:p>
          <a:p>
            <a:endParaRPr lang="en-US" sz="1600" dirty="0"/>
          </a:p>
        </p:txBody>
      </p:sp>
    </p:spTree>
    <p:extLst>
      <p:ext uri="{BB962C8B-B14F-4D97-AF65-F5344CB8AC3E}">
        <p14:creationId xmlns:p14="http://schemas.microsoft.com/office/powerpoint/2010/main" val="408998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50E861-A14A-D75A-52B8-F6ABA2741EDC}"/>
              </a:ext>
            </a:extLst>
          </p:cNvPr>
          <p:cNvSpPr txBox="1"/>
          <p:nvPr/>
        </p:nvSpPr>
        <p:spPr>
          <a:xfrm>
            <a:off x="3048778" y="1859340"/>
            <a:ext cx="6097554" cy="369332"/>
          </a:xfrm>
          <a:prstGeom prst="rect">
            <a:avLst/>
          </a:prstGeom>
          <a:noFill/>
        </p:spPr>
        <p:txBody>
          <a:bodyPr wrap="square">
            <a:spAutoFit/>
          </a:bodyPr>
          <a:lstStyle/>
          <a:p>
            <a:r>
              <a:rPr lang="en-US" dirty="0"/>
              <a:t>.</a:t>
            </a:r>
          </a:p>
        </p:txBody>
      </p:sp>
      <p:pic>
        <p:nvPicPr>
          <p:cNvPr id="7" name="Picture 6">
            <a:extLst>
              <a:ext uri="{FF2B5EF4-FFF2-40B4-BE49-F238E27FC236}">
                <a16:creationId xmlns:a16="http://schemas.microsoft.com/office/drawing/2014/main" id="{548B3DE3-6212-CB30-4B96-C362A4E33C6B}"/>
              </a:ext>
            </a:extLst>
          </p:cNvPr>
          <p:cNvPicPr>
            <a:picLocks noChangeAspect="1"/>
          </p:cNvPicPr>
          <p:nvPr/>
        </p:nvPicPr>
        <p:blipFill>
          <a:blip r:embed="rId2"/>
          <a:stretch>
            <a:fillRect/>
          </a:stretch>
        </p:blipFill>
        <p:spPr>
          <a:xfrm>
            <a:off x="2228515" y="647459"/>
            <a:ext cx="7734970" cy="5563082"/>
          </a:xfrm>
          <a:prstGeom prst="rect">
            <a:avLst/>
          </a:prstGeom>
        </p:spPr>
      </p:pic>
    </p:spTree>
    <p:extLst>
      <p:ext uri="{BB962C8B-B14F-4D97-AF65-F5344CB8AC3E}">
        <p14:creationId xmlns:p14="http://schemas.microsoft.com/office/powerpoint/2010/main" val="3090103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744</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Jost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Cherupelly</dc:creator>
  <cp:lastModifiedBy>Naveen Cherupelly</cp:lastModifiedBy>
  <cp:revision>1</cp:revision>
  <dcterms:created xsi:type="dcterms:W3CDTF">2023-05-10T13:12:34Z</dcterms:created>
  <dcterms:modified xsi:type="dcterms:W3CDTF">2023-05-11T07:39:48Z</dcterms:modified>
</cp:coreProperties>
</file>