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8B4B-93A7-444D-BC06-51A08E2E3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C2FB6-AD5A-40D5-A5A8-68A9437E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AE4A-7CB5-43AD-8A31-59B4AAEE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D27D8-632E-479D-9C22-56A81E14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39AE-F571-4A9D-8701-CBC284EC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6B05-7FC1-4FF5-81D1-13E48BB9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66049-CB8F-4C7B-B45E-754725EEC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743A-EAD7-4030-BFB0-7D87D444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DCB5E-9A79-4DBF-AB03-C2DCDBB1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E8C48-3E02-413B-9C10-7DE3976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68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4D77E-0D79-4DA9-80C0-18457E5DF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4FE93-81C8-4ECF-9901-F0C7133A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1598E-7AA2-47DE-ACCF-68369A5F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4A72A-8C04-4BBB-9DA7-0DDC572E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4C395-3D5B-4A42-8C87-22A4B45F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2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3CA6-4A25-41A4-81D6-B4A98339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2C31-BADA-46CE-979C-EA3CCCFE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ABCDC-C003-4546-B69B-EA70C90D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28E1-EC29-410A-A515-5B96A082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537A6-3544-4F67-B7A4-27121F92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8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5414-6F38-4D58-B8CE-782586E1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B71F3-AB34-4BAE-8794-CAB86960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A02A-4123-47DC-BB23-6E6FE605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F19D-BA68-41D0-983F-A9CEB8F4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A8F5-E62A-472C-A1F0-3DC52C9E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3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3E06-6E09-4B1E-A86A-1B75B0EA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1997-A296-449E-AE4F-DFB36621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1C270-7DE8-4D83-AED1-0C01BE245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8ECEE-A3E4-4401-BEF5-2A031427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A1AB-D71F-4AE4-B21D-20C2DFB8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9F28-7AFF-42EB-8B6C-00063F3C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84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CE7D-D0EB-4D8B-8B32-F15F4CBB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A33A7-6578-4392-82F3-563D18B12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C9A9F-AE83-4DCB-B0D4-80D446A5A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350D5-4988-485A-88F8-61396CF72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3AB09-845C-44A4-97CA-1B028D20F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765D2-94DB-41B4-83A6-56D538CC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7C93A-4ECE-4A29-9A7C-7799BFDC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98917-376D-41F2-8E81-C8D3BB19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50B8-432B-4D2A-9850-1DE53636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0819C-E595-45A7-83E0-D62712E5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DAE0F-DF41-496E-BC60-24A56205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3A99A-B6EC-432B-B240-F212356D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73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A0020-4DC6-46D7-88EF-FEF87C6E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FC84E-6F32-4EC6-9AAF-3536D55A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AC594-AC54-4C7E-B373-373D7A68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79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9A67-5D56-4490-92BF-A0F41CC6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D94B6-0716-4D41-9B1B-D2B832C6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8B953-302B-4D5A-8A14-1DA580AA9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1961A-4603-47BC-86A0-49A19001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F70F6-13D4-4304-82DC-8E8F0783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2D3B3-48EA-4281-84F2-A7E23BEC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00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EB84-D78D-4C50-957E-25BB13E2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1E121-277C-43D0-8A1E-D9027787F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36081-F2D5-4845-ABA5-219C375F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DA303-B52E-4BE3-B8FF-34276CAC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01BF4-B6AE-4D5E-A8B4-4C15D57FCC77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082B-D3A3-4389-9363-3449E5C2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ACC23-41AE-4DF3-8D56-C3D517ED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08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6219C-D179-494C-955A-204EE84D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847A-F01D-4FB6-B31D-7CBA7429D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733D-AE47-4617-AB03-43C82D126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1BF4-B6AE-4D5E-A8B4-4C15D57FCC77}" type="datetimeFigureOut">
              <a:rPr lang="en-IN" smtClean="0"/>
              <a:t>13-11-2021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D361-036D-4A9D-BCD9-02F45B9B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8F51-F1B0-4BEA-9DF8-E5364AB4E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35E45-000B-4CD8-AD00-F7BAA63B6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6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9E9259-0ECD-4BF4-AA11-D07AABEE727B}"/>
              </a:ext>
            </a:extLst>
          </p:cNvPr>
          <p:cNvSpPr txBox="1"/>
          <p:nvPr/>
        </p:nvSpPr>
        <p:spPr>
          <a:xfrm>
            <a:off x="5040699" y="6367149"/>
            <a:ext cx="341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 to Relational Mapping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F7A85B-EE9C-4F0A-8FB1-AE896B41E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25273"/>
              </p:ext>
            </p:extLst>
          </p:nvPr>
        </p:nvGraphicFramePr>
        <p:xfrm>
          <a:off x="1419001" y="3695072"/>
          <a:ext cx="7325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875">
                  <a:extLst>
                    <a:ext uri="{9D8B030D-6E8A-4147-A177-3AD203B41FA5}">
                      <a16:colId xmlns:a16="http://schemas.microsoft.com/office/drawing/2014/main" val="3019160129"/>
                    </a:ext>
                  </a:extLst>
                </a:gridCol>
                <a:gridCol w="1220875">
                  <a:extLst>
                    <a:ext uri="{9D8B030D-6E8A-4147-A177-3AD203B41FA5}">
                      <a16:colId xmlns:a16="http://schemas.microsoft.com/office/drawing/2014/main" val="2476202866"/>
                    </a:ext>
                  </a:extLst>
                </a:gridCol>
                <a:gridCol w="1220875">
                  <a:extLst>
                    <a:ext uri="{9D8B030D-6E8A-4147-A177-3AD203B41FA5}">
                      <a16:colId xmlns:a16="http://schemas.microsoft.com/office/drawing/2014/main" val="1143285425"/>
                    </a:ext>
                  </a:extLst>
                </a:gridCol>
                <a:gridCol w="1220875">
                  <a:extLst>
                    <a:ext uri="{9D8B030D-6E8A-4147-A177-3AD203B41FA5}">
                      <a16:colId xmlns:a16="http://schemas.microsoft.com/office/drawing/2014/main" val="273245260"/>
                    </a:ext>
                  </a:extLst>
                </a:gridCol>
                <a:gridCol w="1220875">
                  <a:extLst>
                    <a:ext uri="{9D8B030D-6E8A-4147-A177-3AD203B41FA5}">
                      <a16:colId xmlns:a16="http://schemas.microsoft.com/office/drawing/2014/main" val="316214782"/>
                    </a:ext>
                  </a:extLst>
                </a:gridCol>
                <a:gridCol w="1220875">
                  <a:extLst>
                    <a:ext uri="{9D8B030D-6E8A-4147-A177-3AD203B41FA5}">
                      <a16:colId xmlns:a16="http://schemas.microsoft.com/office/drawing/2014/main" val="790852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u="sng" dirty="0">
                          <a:solidFill>
                            <a:srgbClr val="C0000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mobile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>
                          <a:solidFill>
                            <a:srgbClr val="00B050"/>
                          </a:solidFill>
                        </a:rPr>
                        <a:t>gst</a:t>
                      </a:r>
                      <a:endParaRPr lang="en-IN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70078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36EC69E-238F-4E7C-9CBB-E0D1FC6F3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08821"/>
              </p:ext>
            </p:extLst>
          </p:nvPr>
        </p:nvGraphicFramePr>
        <p:xfrm>
          <a:off x="322805" y="2083818"/>
          <a:ext cx="1171751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502">
                  <a:extLst>
                    <a:ext uri="{9D8B030D-6E8A-4147-A177-3AD203B41FA5}">
                      <a16:colId xmlns:a16="http://schemas.microsoft.com/office/drawing/2014/main" val="4136093622"/>
                    </a:ext>
                  </a:extLst>
                </a:gridCol>
                <a:gridCol w="991435">
                  <a:extLst>
                    <a:ext uri="{9D8B030D-6E8A-4147-A177-3AD203B41FA5}">
                      <a16:colId xmlns:a16="http://schemas.microsoft.com/office/drawing/2014/main" val="1708770788"/>
                    </a:ext>
                  </a:extLst>
                </a:gridCol>
                <a:gridCol w="848341">
                  <a:extLst>
                    <a:ext uri="{9D8B030D-6E8A-4147-A177-3AD203B41FA5}">
                      <a16:colId xmlns:a16="http://schemas.microsoft.com/office/drawing/2014/main" val="1315414171"/>
                    </a:ext>
                  </a:extLst>
                </a:gridCol>
                <a:gridCol w="807456">
                  <a:extLst>
                    <a:ext uri="{9D8B030D-6E8A-4147-A177-3AD203B41FA5}">
                      <a16:colId xmlns:a16="http://schemas.microsoft.com/office/drawing/2014/main" val="1992983315"/>
                    </a:ext>
                  </a:extLst>
                </a:gridCol>
                <a:gridCol w="1318506">
                  <a:extLst>
                    <a:ext uri="{9D8B030D-6E8A-4147-A177-3AD203B41FA5}">
                      <a16:colId xmlns:a16="http://schemas.microsoft.com/office/drawing/2014/main" val="1122707579"/>
                    </a:ext>
                  </a:extLst>
                </a:gridCol>
                <a:gridCol w="1236738">
                  <a:extLst>
                    <a:ext uri="{9D8B030D-6E8A-4147-A177-3AD203B41FA5}">
                      <a16:colId xmlns:a16="http://schemas.microsoft.com/office/drawing/2014/main" val="3885050775"/>
                    </a:ext>
                  </a:extLst>
                </a:gridCol>
                <a:gridCol w="1236739">
                  <a:extLst>
                    <a:ext uri="{9D8B030D-6E8A-4147-A177-3AD203B41FA5}">
                      <a16:colId xmlns:a16="http://schemas.microsoft.com/office/drawing/2014/main" val="3228431293"/>
                    </a:ext>
                  </a:extLst>
                </a:gridCol>
                <a:gridCol w="1338947">
                  <a:extLst>
                    <a:ext uri="{9D8B030D-6E8A-4147-A177-3AD203B41FA5}">
                      <a16:colId xmlns:a16="http://schemas.microsoft.com/office/drawing/2014/main" val="3292194092"/>
                    </a:ext>
                  </a:extLst>
                </a:gridCol>
                <a:gridCol w="816713">
                  <a:extLst>
                    <a:ext uri="{9D8B030D-6E8A-4147-A177-3AD203B41FA5}">
                      <a16:colId xmlns:a16="http://schemas.microsoft.com/office/drawing/2014/main" val="4198147279"/>
                    </a:ext>
                  </a:extLst>
                </a:gridCol>
                <a:gridCol w="1043504">
                  <a:extLst>
                    <a:ext uri="{9D8B030D-6E8A-4147-A177-3AD203B41FA5}">
                      <a16:colId xmlns:a16="http://schemas.microsoft.com/office/drawing/2014/main" val="2894005088"/>
                    </a:ext>
                  </a:extLst>
                </a:gridCol>
                <a:gridCol w="979761">
                  <a:extLst>
                    <a:ext uri="{9D8B030D-6E8A-4147-A177-3AD203B41FA5}">
                      <a16:colId xmlns:a16="http://schemas.microsoft.com/office/drawing/2014/main" val="4202460561"/>
                    </a:ext>
                  </a:extLst>
                </a:gridCol>
                <a:gridCol w="659875">
                  <a:extLst>
                    <a:ext uri="{9D8B030D-6E8A-4147-A177-3AD203B41FA5}">
                      <a16:colId xmlns:a16="http://schemas.microsoft.com/office/drawing/2014/main" val="2160171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u="sng" dirty="0">
                          <a:solidFill>
                            <a:srgbClr val="C0000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err="1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err="1">
                          <a:solidFill>
                            <a:schemeClr val="tx1"/>
                          </a:solidFill>
                        </a:rPr>
                        <a:t>bill_id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err="1">
                          <a:solidFill>
                            <a:schemeClr val="tx1"/>
                          </a:solidFill>
                        </a:rPr>
                        <a:t>cust_name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err="1">
                          <a:solidFill>
                            <a:schemeClr val="tx1"/>
                          </a:solidFill>
                        </a:rPr>
                        <a:t>cust_addr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err="1">
                          <a:solidFill>
                            <a:schemeClr val="tx1"/>
                          </a:solidFill>
                        </a:rPr>
                        <a:t>cust_mob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 err="1">
                          <a:solidFill>
                            <a:schemeClr val="tx1"/>
                          </a:solidFill>
                        </a:rPr>
                        <a:t>cust_email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err="1">
                          <a:solidFill>
                            <a:schemeClr val="tx1"/>
                          </a:solidFill>
                        </a:rPr>
                        <a:t>prod_code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prod_</a:t>
                      </a:r>
                      <a:br>
                        <a:rPr lang="en-I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prod_</a:t>
                      </a:r>
                      <a:br>
                        <a:rPr lang="en-I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98593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0CCC45-87F2-4D68-8612-41A0B4CBA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120867"/>
              </p:ext>
            </p:extLst>
          </p:nvPr>
        </p:nvGraphicFramePr>
        <p:xfrm>
          <a:off x="1578462" y="5354723"/>
          <a:ext cx="612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54">
                  <a:extLst>
                    <a:ext uri="{9D8B030D-6E8A-4147-A177-3AD203B41FA5}">
                      <a16:colId xmlns:a16="http://schemas.microsoft.com/office/drawing/2014/main" val="1177206941"/>
                    </a:ext>
                  </a:extLst>
                </a:gridCol>
                <a:gridCol w="1224854">
                  <a:extLst>
                    <a:ext uri="{9D8B030D-6E8A-4147-A177-3AD203B41FA5}">
                      <a16:colId xmlns:a16="http://schemas.microsoft.com/office/drawing/2014/main" val="199665575"/>
                    </a:ext>
                  </a:extLst>
                </a:gridCol>
                <a:gridCol w="1224854">
                  <a:extLst>
                    <a:ext uri="{9D8B030D-6E8A-4147-A177-3AD203B41FA5}">
                      <a16:colId xmlns:a16="http://schemas.microsoft.com/office/drawing/2014/main" val="2271650695"/>
                    </a:ext>
                  </a:extLst>
                </a:gridCol>
                <a:gridCol w="1315269">
                  <a:extLst>
                    <a:ext uri="{9D8B030D-6E8A-4147-A177-3AD203B41FA5}">
                      <a16:colId xmlns:a16="http://schemas.microsoft.com/office/drawing/2014/main" val="1383906565"/>
                    </a:ext>
                  </a:extLst>
                </a:gridCol>
                <a:gridCol w="1134439">
                  <a:extLst>
                    <a:ext uri="{9D8B030D-6E8A-4147-A177-3AD203B41FA5}">
                      <a16:colId xmlns:a16="http://schemas.microsoft.com/office/drawing/2014/main" val="271392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u="sng" dirty="0">
                          <a:solidFill>
                            <a:srgbClr val="C0000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>
                          <a:solidFill>
                            <a:srgbClr val="00B050"/>
                          </a:solidFill>
                        </a:rPr>
                        <a:t>user_id</a:t>
                      </a:r>
                      <a:endParaRPr lang="en-IN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err="1">
                          <a:solidFill>
                            <a:schemeClr val="tx1"/>
                          </a:solidFill>
                        </a:rPr>
                        <a:t>prod_name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124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860E69-3F33-4935-9CCD-2606F026E37D}"/>
              </a:ext>
            </a:extLst>
          </p:cNvPr>
          <p:cNvSpPr txBox="1"/>
          <p:nvPr/>
        </p:nvSpPr>
        <p:spPr>
          <a:xfrm>
            <a:off x="1370712" y="3286821"/>
            <a:ext cx="134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details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DB68F-824B-44AF-8A25-37EB69BC34C8}"/>
              </a:ext>
            </a:extLst>
          </p:cNvPr>
          <p:cNvSpPr txBox="1"/>
          <p:nvPr/>
        </p:nvSpPr>
        <p:spPr>
          <a:xfrm>
            <a:off x="212824" y="1579112"/>
            <a:ext cx="110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bills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B30FD-FFA7-467E-A8E6-34E334F777C5}"/>
              </a:ext>
            </a:extLst>
          </p:cNvPr>
          <p:cNvSpPr txBox="1"/>
          <p:nvPr/>
        </p:nvSpPr>
        <p:spPr>
          <a:xfrm>
            <a:off x="1500913" y="4832542"/>
            <a:ext cx="156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products Table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94512A-E2E1-4A4F-B5BF-DB4DDE7EBA69}"/>
              </a:ext>
            </a:extLst>
          </p:cNvPr>
          <p:cNvSpPr txBox="1"/>
          <p:nvPr/>
        </p:nvSpPr>
        <p:spPr>
          <a:xfrm>
            <a:off x="3043590" y="191490"/>
            <a:ext cx="6294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/>
              <a:t>WEB BASED BILLING SOFTWARE</a:t>
            </a:r>
            <a:endParaRPr lang="en-IN" sz="3600" u="sn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195FFF-8EAB-47C5-A04E-931C6F4C9A42}"/>
              </a:ext>
            </a:extLst>
          </p:cNvPr>
          <p:cNvCxnSpPr>
            <a:cxnSpLocks/>
          </p:cNvCxnSpPr>
          <p:nvPr/>
        </p:nvCxnSpPr>
        <p:spPr>
          <a:xfrm>
            <a:off x="1027523" y="2723898"/>
            <a:ext cx="0" cy="364325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73FB9A-F605-4F80-970A-152C12257320}"/>
              </a:ext>
            </a:extLst>
          </p:cNvPr>
          <p:cNvCxnSpPr/>
          <p:nvPr/>
        </p:nvCxnSpPr>
        <p:spPr>
          <a:xfrm>
            <a:off x="1027523" y="6391377"/>
            <a:ext cx="250752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09AFFC-0D4C-4AEA-8D05-8A78B97E8FC6}"/>
              </a:ext>
            </a:extLst>
          </p:cNvPr>
          <p:cNvCxnSpPr>
            <a:cxnSpLocks/>
          </p:cNvCxnSpPr>
          <p:nvPr/>
        </p:nvCxnSpPr>
        <p:spPr>
          <a:xfrm>
            <a:off x="9257126" y="2723898"/>
            <a:ext cx="9427" cy="206491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CE930C-CC59-4D32-B033-BA8EA115BABD}"/>
              </a:ext>
            </a:extLst>
          </p:cNvPr>
          <p:cNvCxnSpPr>
            <a:cxnSpLocks/>
          </p:cNvCxnSpPr>
          <p:nvPr/>
        </p:nvCxnSpPr>
        <p:spPr>
          <a:xfrm flipH="1">
            <a:off x="4647416" y="4788816"/>
            <a:ext cx="460971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DD7393-9B01-46F0-BC81-0027038EF3C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640597" y="4788816"/>
            <a:ext cx="0" cy="56590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3C5FCB-0C34-4FAA-9BFB-C38550327417}"/>
              </a:ext>
            </a:extLst>
          </p:cNvPr>
          <p:cNvCxnSpPr>
            <a:cxnSpLocks/>
          </p:cNvCxnSpPr>
          <p:nvPr/>
        </p:nvCxnSpPr>
        <p:spPr>
          <a:xfrm>
            <a:off x="10887960" y="2723898"/>
            <a:ext cx="0" cy="281624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472261-45DF-405B-94DC-AD88356F8883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702732" y="5540143"/>
            <a:ext cx="3185228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E2DD4A-9335-4DEA-9B20-CE1141AA33AD}"/>
              </a:ext>
            </a:extLst>
          </p:cNvPr>
          <p:cNvCxnSpPr>
            <a:endCxn id="7" idx="0"/>
          </p:cNvCxnSpPr>
          <p:nvPr/>
        </p:nvCxnSpPr>
        <p:spPr>
          <a:xfrm flipH="1">
            <a:off x="4640597" y="4788816"/>
            <a:ext cx="6818" cy="56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B57744-CF84-4761-AC18-5C92A7366166}"/>
              </a:ext>
            </a:extLst>
          </p:cNvPr>
          <p:cNvCxnSpPr>
            <a:endCxn id="7" idx="3"/>
          </p:cNvCxnSpPr>
          <p:nvPr/>
        </p:nvCxnSpPr>
        <p:spPr>
          <a:xfrm flipH="1">
            <a:off x="7702732" y="5540143"/>
            <a:ext cx="178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CBBE058-9E97-447B-9F9A-0ABFCF652A5F}"/>
              </a:ext>
            </a:extLst>
          </p:cNvPr>
          <p:cNvSpPr txBox="1"/>
          <p:nvPr/>
        </p:nvSpPr>
        <p:spPr>
          <a:xfrm>
            <a:off x="1500914" y="5799227"/>
            <a:ext cx="1873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(Product Shorthand)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42D097-983E-40C4-B6CD-F28EAF6FAEB3}"/>
              </a:ext>
            </a:extLst>
          </p:cNvPr>
          <p:cNvSpPr txBox="1"/>
          <p:nvPr/>
        </p:nvSpPr>
        <p:spPr>
          <a:xfrm>
            <a:off x="2788786" y="3309169"/>
            <a:ext cx="2118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(Sign Up, Login)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27FCBA-E4FE-44FF-B9C1-A46E1B28006B}"/>
              </a:ext>
            </a:extLst>
          </p:cNvPr>
          <p:cNvSpPr txBox="1"/>
          <p:nvPr/>
        </p:nvSpPr>
        <p:spPr>
          <a:xfrm>
            <a:off x="1294721" y="1611505"/>
            <a:ext cx="590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(Create Bill, Manage Bill, Generate Report, Giveaway Generator)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37C43CC-CC26-4241-B322-3281633894F7}"/>
              </a:ext>
            </a:extLst>
          </p:cNvPr>
          <p:cNvCxnSpPr/>
          <p:nvPr/>
        </p:nvCxnSpPr>
        <p:spPr>
          <a:xfrm flipV="1">
            <a:off x="3535052" y="5725563"/>
            <a:ext cx="0" cy="665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3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Gudi Varaprasad</dc:creator>
  <cp:lastModifiedBy>Gudi Varaprasad</cp:lastModifiedBy>
  <cp:revision>24</cp:revision>
  <dcterms:created xsi:type="dcterms:W3CDTF">2021-05-21T15:00:56Z</dcterms:created>
  <dcterms:modified xsi:type="dcterms:W3CDTF">2021-11-13T18:14:47Z</dcterms:modified>
</cp:coreProperties>
</file>