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4AF"/>
    <a:srgbClr val="142C40"/>
    <a:srgbClr val="EE9108"/>
    <a:srgbClr val="E96717"/>
    <a:srgbClr val="EEE026"/>
    <a:srgbClr val="F29B4C"/>
    <a:srgbClr val="FB3919"/>
    <a:srgbClr val="9DB4E7"/>
    <a:srgbClr val="49BCB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14" autoAdjust="0"/>
    <p:restoredTop sz="94660"/>
  </p:normalViewPr>
  <p:slideViewPr>
    <p:cSldViewPr snapToGrid="0">
      <p:cViewPr>
        <p:scale>
          <a:sx n="73" d="100"/>
          <a:sy n="73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63813-9840-4FC1-9D75-19457ED5CD50}" type="datetimeFigureOut">
              <a:rPr lang="en-IN" smtClean="0"/>
              <a:t>03-08-2021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C7C18-429B-4D95-987C-363AEA7C5E2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71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C7C18-429B-4D95-987C-363AEA7C5E21}" type="slidenum">
              <a:rPr lang="en-IN" smtClean="0"/>
              <a:t>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49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1468581" y="3429000"/>
            <a:ext cx="9254837" cy="1932709"/>
          </a:xfrm>
          <a:prstGeom prst="roundRect">
            <a:avLst/>
          </a:prstGeom>
          <a:ln w="38100">
            <a:solidFill>
              <a:srgbClr val="2384A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384AF"/>
                </a:solidFill>
              </a:ln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21777" y="6463147"/>
            <a:ext cx="3148445" cy="394853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600" b="0" i="0" u="none" strike="noStrike" cap="none">
                <a:solidFill>
                  <a:srgbClr val="142C40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/>
            <a:r>
              <a:rPr lang="en-IN" sz="2400" b="1" kern="0" dirty="0" smtClean="0">
                <a:solidFill>
                  <a:srgbClr val="2384AF"/>
                </a:solidFill>
              </a:rPr>
              <a:t>www.technoelevate.com</a:t>
            </a:r>
            <a:endParaRPr lang="en-US" sz="2400" b="1" kern="0" dirty="0">
              <a:solidFill>
                <a:srgbClr val="2384A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90" y="-800083"/>
            <a:ext cx="5834129" cy="312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4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Norm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374750" y="93411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2800" b="1">
                <a:solidFill>
                  <a:schemeClr val="accent1">
                    <a:lumMod val="50000"/>
                  </a:schemeClr>
                </a:solidFill>
                <a:latin typeface="Bahnschrift SemiCondensed" panose="020B0502040204020203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278833" y="674785"/>
            <a:ext cx="11762913" cy="5975397"/>
          </a:xfrm>
          <a:prstGeom prst="rect">
            <a:avLst/>
          </a:prstGeom>
        </p:spPr>
        <p:txBody>
          <a:bodyPr/>
          <a:lstStyle>
            <a:lvl1pPr>
              <a:buClr>
                <a:srgbClr val="19212F"/>
              </a:buClr>
              <a:defRPr sz="2400">
                <a:latin typeface="Bahnschrift SemiCondense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396" y="31798"/>
            <a:ext cx="2885911" cy="584802"/>
          </a:xfrm>
          <a:prstGeom prst="rect">
            <a:avLst/>
          </a:prstGeom>
        </p:spPr>
      </p:pic>
      <p:grpSp>
        <p:nvGrpSpPr>
          <p:cNvPr id="10" name="Google Shape;67;p5"/>
          <p:cNvGrpSpPr/>
          <p:nvPr userDrawn="1"/>
        </p:nvGrpSpPr>
        <p:grpSpPr>
          <a:xfrm rot="10800000" flipH="1">
            <a:off x="278833" y="6854"/>
            <a:ext cx="7039120" cy="595745"/>
            <a:chOff x="-9092084" y="330075"/>
            <a:chExt cx="15560570" cy="1699501"/>
          </a:xfrm>
          <a:solidFill>
            <a:schemeClr val="accent1">
              <a:lumMod val="50000"/>
            </a:schemeClr>
          </a:solidFill>
        </p:grpSpPr>
        <p:sp>
          <p:nvSpPr>
            <p:cNvPr id="11" name="Google Shape;68;p5"/>
            <p:cNvSpPr/>
            <p:nvPr userDrawn="1"/>
          </p:nvSpPr>
          <p:spPr>
            <a:xfrm>
              <a:off x="-9092084" y="330076"/>
              <a:ext cx="1388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2" name="Google Shape;69;p5"/>
            <p:cNvSpPr/>
            <p:nvPr userDrawn="1"/>
          </p:nvSpPr>
          <p:spPr>
            <a:xfrm>
              <a:off x="4768986" y="330075"/>
              <a:ext cx="1699500" cy="1699501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75534" y="1"/>
            <a:ext cx="6151562" cy="602598"/>
          </a:xfrm>
          <a:prstGeom prst="rect">
            <a:avLst/>
          </a:prstGeom>
        </p:spPr>
        <p:txBody>
          <a:bodyPr anchor="ctr"/>
          <a:lstStyle>
            <a:lvl1pPr marL="101596" indent="0">
              <a:buNone/>
              <a:defRPr sz="3600" b="1">
                <a:solidFill>
                  <a:schemeClr val="bg1"/>
                </a:solidFill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57546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U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972402" y="2377147"/>
            <a:ext cx="43075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2384AF"/>
                </a:solidFill>
                <a:latin typeface="Bahnschrift SemiCondensed" panose="020B0502040204020203" pitchFamily="34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Thank You !!!</a:t>
            </a:r>
            <a:endParaRPr lang="en-GB" sz="6600" b="1" dirty="0">
              <a:solidFill>
                <a:srgbClr val="2384AF"/>
              </a:solidFill>
              <a:latin typeface="Bahnschrift SemiCondensed" panose="020B0502040204020203" pitchFamily="34" charset="0"/>
              <a:ea typeface="Roboto Condensed" pitchFamily="2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0" y="132168"/>
            <a:ext cx="4409809" cy="974765"/>
          </a:xfrm>
          <a:prstGeom prst="rect">
            <a:avLst/>
          </a:prstGeom>
        </p:spPr>
      </p:pic>
      <p:pic>
        <p:nvPicPr>
          <p:cNvPr id="1026" name="Picture 2" descr="Download Contacts Icon Android Lollipop PNG Image for Fre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35" y="0"/>
            <a:ext cx="1106933" cy="110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6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30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6" r:id="rId3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609570" marR="0" lvl="0" indent="-50797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Wingdings" panose="05000000000000000000" pitchFamily="2" charset="2"/>
        <a:buChar char="§"/>
        <a:defRPr sz="1867" b="0" i="0" u="none" strike="noStrike" cap="none">
          <a:solidFill>
            <a:srgbClr val="000000"/>
          </a:solidFill>
          <a:latin typeface="Roboto Condensed" pitchFamily="2" charset="0"/>
          <a:ea typeface="Roboto Condensed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50373" y="3491938"/>
            <a:ext cx="9182792" cy="101831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IN" sz="5400" b="1" dirty="0" smtClean="0">
                <a:solidFill>
                  <a:srgbClr val="EE9108"/>
                </a:solidFill>
                <a:latin typeface="Bahnschrift SemiCondensed" panose="020B0502040204020203" pitchFamily="34" charset="0"/>
              </a:rPr>
              <a:t>Resume Builder</a:t>
            </a:r>
            <a:br>
              <a:rPr lang="en-IN" sz="5400" b="1" dirty="0" smtClean="0">
                <a:solidFill>
                  <a:srgbClr val="EE9108"/>
                </a:solidFill>
                <a:latin typeface="Bahnschrift SemiCondensed" panose="020B0502040204020203" pitchFamily="34" charset="0"/>
              </a:rPr>
            </a:br>
            <a:endParaRPr lang="en-US" sz="5400" b="1" dirty="0">
              <a:solidFill>
                <a:srgbClr val="EE9108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24250" y="4510248"/>
            <a:ext cx="57868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2384AF"/>
                </a:solidFill>
                <a:latin typeface="Berlin Sans FB Demi" panose="020E0802020502020306" pitchFamily="34" charset="0"/>
              </a:rPr>
              <a:t>Full Stack case study</a:t>
            </a:r>
            <a:endParaRPr lang="en-US" sz="2200" b="1" dirty="0">
              <a:solidFill>
                <a:srgbClr val="2384AF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5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1040" y="104503"/>
            <a:ext cx="347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142C40"/>
                </a:solidFill>
                <a:latin typeface="Bahnschrift SemiCondensed" panose="020B0502040204020203" pitchFamily="34" charset="0"/>
              </a:rPr>
              <a:t>Pavankumar M G</a:t>
            </a:r>
          </a:p>
          <a:p>
            <a:r>
              <a:rPr lang="en-IN" b="1" dirty="0" smtClean="0">
                <a:solidFill>
                  <a:srgbClr val="142C40"/>
                </a:solidFill>
                <a:latin typeface="Bahnschrift SemiCondensed" panose="020B0502040204020203" pitchFamily="34" charset="0"/>
              </a:rPr>
              <a:t>+91 9741347447</a:t>
            </a:r>
          </a:p>
          <a:p>
            <a:r>
              <a:rPr lang="en-IN" b="1" dirty="0" smtClean="0">
                <a:solidFill>
                  <a:srgbClr val="142C40"/>
                </a:solidFill>
                <a:latin typeface="Bahnschrift SemiCondensed" panose="020B0502040204020203" pitchFamily="34" charset="0"/>
              </a:rPr>
              <a:t>Pavankumar.g@testyantra.com</a:t>
            </a:r>
            <a:endParaRPr lang="en-US" b="1" dirty="0">
              <a:solidFill>
                <a:srgbClr val="142C4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61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rgbClr val="2384AF"/>
                </a:solidFill>
              </a:rPr>
              <a:t>Objective</a:t>
            </a:r>
          </a:p>
          <a:p>
            <a:pPr marL="101596" indent="0">
              <a:buNone/>
            </a:pPr>
            <a:r>
              <a:rPr lang="en-US" dirty="0"/>
              <a:t>	</a:t>
            </a:r>
            <a:r>
              <a:rPr lang="en-US" dirty="0" smtClean="0"/>
              <a:t>You </a:t>
            </a:r>
            <a:r>
              <a:rPr lang="en-US" dirty="0"/>
              <a:t>will develop a web application that will auto-generate a nice and properly formatted </a:t>
            </a:r>
            <a:r>
              <a:rPr lang="en-US" dirty="0" smtClean="0"/>
              <a:t>	Resume </a:t>
            </a:r>
            <a:r>
              <a:rPr lang="en-US" dirty="0"/>
              <a:t>from the information filled up in a form</a:t>
            </a:r>
            <a:r>
              <a:rPr lang="en-US" dirty="0" smtClean="0"/>
              <a:t>.</a:t>
            </a:r>
          </a:p>
          <a:p>
            <a:pPr marL="101596" indent="0">
              <a:buNone/>
            </a:pPr>
            <a:endParaRPr lang="en-US" dirty="0"/>
          </a:p>
          <a:p>
            <a:r>
              <a:rPr lang="en-US" b="1" dirty="0">
                <a:solidFill>
                  <a:srgbClr val="2384AF"/>
                </a:solidFill>
              </a:rPr>
              <a:t>Project </a:t>
            </a:r>
            <a:r>
              <a:rPr lang="en-US" b="1" dirty="0" smtClean="0">
                <a:solidFill>
                  <a:srgbClr val="2384AF"/>
                </a:solidFill>
              </a:rPr>
              <a:t>Context</a:t>
            </a:r>
          </a:p>
          <a:p>
            <a:pPr marL="101596" indent="0">
              <a:buNone/>
            </a:pPr>
            <a:r>
              <a:rPr lang="en-US" dirty="0" smtClean="0"/>
              <a:t>	Creating </a:t>
            </a:r>
            <a:r>
              <a:rPr lang="en-US" dirty="0"/>
              <a:t>a resume is a bit tedious task for any working professional from any industry. </a:t>
            </a:r>
            <a:r>
              <a:rPr lang="en-US" dirty="0" smtClean="0"/>
              <a:t>	One </a:t>
            </a:r>
            <a:r>
              <a:rPr lang="en-US" dirty="0"/>
              <a:t>has to keep it short, simple, and with the latest work experience, and constantly </a:t>
            </a:r>
            <a:r>
              <a:rPr lang="en-US" dirty="0" smtClean="0"/>
              <a:t>	update </a:t>
            </a:r>
            <a:r>
              <a:rPr lang="en-US" dirty="0"/>
              <a:t>it over a while.</a:t>
            </a:r>
            <a:br>
              <a:rPr lang="en-US" dirty="0"/>
            </a:br>
            <a:endParaRPr lang="en-US" dirty="0"/>
          </a:p>
          <a:p>
            <a:pPr marL="101596" indent="0">
              <a:buNone/>
            </a:pPr>
            <a:r>
              <a:rPr lang="en-US" dirty="0"/>
              <a:t>	</a:t>
            </a:r>
            <a:r>
              <a:rPr lang="en-US" dirty="0" smtClean="0"/>
              <a:t>This </a:t>
            </a:r>
            <a:r>
              <a:rPr lang="en-US" dirty="0"/>
              <a:t>project will help you through the process that can be followed to build your </a:t>
            </a:r>
            <a:endParaRPr lang="en-US" dirty="0" smtClean="0"/>
          </a:p>
          <a:p>
            <a:pPr marL="101596" indent="0">
              <a:buNone/>
            </a:pPr>
            <a:r>
              <a:rPr lang="en-US" dirty="0"/>
              <a:t>	</a:t>
            </a:r>
            <a:r>
              <a:rPr lang="en-US" dirty="0" smtClean="0"/>
              <a:t>resume-builder </a:t>
            </a:r>
            <a:r>
              <a:rPr lang="en-US" dirty="0"/>
              <a:t>using </a:t>
            </a:r>
            <a:r>
              <a:rPr lang="en-US" dirty="0" smtClean="0"/>
              <a:t>React JS/Angular </a:t>
            </a:r>
            <a:r>
              <a:rPr lang="en-US" dirty="0"/>
              <a:t>and </a:t>
            </a:r>
            <a:r>
              <a:rPr lang="en-US" dirty="0" err="1" smtClean="0"/>
              <a:t>NodeJS</a:t>
            </a:r>
            <a:r>
              <a:rPr lang="en-US" dirty="0" smtClean="0"/>
              <a:t>/Spring Boot. </a:t>
            </a:r>
            <a:r>
              <a:rPr lang="en-US" dirty="0"/>
              <a:t>Implementing </a:t>
            </a:r>
            <a:r>
              <a:rPr lang="en-US" dirty="0" smtClean="0"/>
              <a:t>the 	project </a:t>
            </a:r>
            <a:r>
              <a:rPr lang="en-US" dirty="0"/>
              <a:t>will </a:t>
            </a:r>
            <a:r>
              <a:rPr lang="en-US" dirty="0" smtClean="0"/>
              <a:t>give </a:t>
            </a:r>
            <a:r>
              <a:rPr lang="en-US" dirty="0"/>
              <a:t>you the </a:t>
            </a:r>
            <a:r>
              <a:rPr lang="en-US" dirty="0" smtClean="0"/>
              <a:t> satisfaction of </a:t>
            </a:r>
            <a:r>
              <a:rPr lang="en-US" dirty="0"/>
              <a:t>auto-generating it on your own and </a:t>
            </a:r>
            <a:r>
              <a:rPr lang="en-US" dirty="0" smtClean="0"/>
              <a:t>	helping 	working</a:t>
            </a:r>
            <a:r>
              <a:rPr lang="en-US" dirty="0"/>
              <a:t> </a:t>
            </a:r>
            <a:r>
              <a:rPr lang="en-US" dirty="0" smtClean="0"/>
              <a:t>professionals </a:t>
            </a:r>
            <a:r>
              <a:rPr lang="en-US" dirty="0"/>
              <a:t>with </a:t>
            </a:r>
            <a:r>
              <a:rPr lang="en-US" dirty="0" smtClean="0"/>
              <a:t>the </a:t>
            </a:r>
            <a:r>
              <a:rPr lang="en-US" dirty="0"/>
              <a:t>same.</a:t>
            </a:r>
          </a:p>
          <a:p>
            <a:pPr marL="101596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Resume 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8742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rgbClr val="2384AF"/>
                </a:solidFill>
              </a:rPr>
              <a:t>Project Stages</a:t>
            </a:r>
          </a:p>
          <a:p>
            <a:pPr marL="101596" indent="0">
              <a:buNone/>
            </a:pPr>
            <a:r>
              <a:rPr lang="en-US" dirty="0" smtClean="0"/>
              <a:t>	This </a:t>
            </a:r>
            <a:r>
              <a:rPr lang="en-US" dirty="0"/>
              <a:t>project consists of following stages</a:t>
            </a:r>
            <a:r>
              <a:rPr lang="en-US" dirty="0" smtClean="0"/>
              <a:t>:</a:t>
            </a:r>
          </a:p>
          <a:p>
            <a:pPr marL="101596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Resume Builder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" y="1743074"/>
            <a:ext cx="11312434" cy="454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78202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56263" y="4781006"/>
            <a:ext cx="5225143" cy="12148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Approach</a:t>
            </a:r>
          </a:p>
          <a:p>
            <a:pPr marL="101596" indent="0">
              <a:buNone/>
            </a:pPr>
            <a:r>
              <a:rPr lang="en-US" dirty="0" smtClean="0"/>
              <a:t>	1.Create </a:t>
            </a:r>
            <a:r>
              <a:rPr lang="en-US" dirty="0"/>
              <a:t>a basic client-server setup of Node &amp; React and install necessary libraries </a:t>
            </a:r>
            <a:r>
              <a:rPr lang="en-US" dirty="0" smtClean="0"/>
              <a:t>	 	  required</a:t>
            </a:r>
            <a:r>
              <a:rPr lang="en-US" dirty="0"/>
              <a:t>.</a:t>
            </a:r>
          </a:p>
          <a:p>
            <a:pPr marL="101596" indent="0">
              <a:buNone/>
            </a:pPr>
            <a:r>
              <a:rPr lang="en-US" dirty="0" smtClean="0"/>
              <a:t>	2.Build </a:t>
            </a:r>
            <a:r>
              <a:rPr lang="en-US" dirty="0"/>
              <a:t>a React form by making modularized components using Material UI and </a:t>
            </a:r>
            <a:r>
              <a:rPr lang="en-US" dirty="0" smtClean="0"/>
              <a:t>React-	   </a:t>
            </a:r>
            <a:r>
              <a:rPr lang="en-US" dirty="0" err="1" smtClean="0"/>
              <a:t>Boostrap</a:t>
            </a:r>
            <a:r>
              <a:rPr lang="en-US" dirty="0" smtClean="0"/>
              <a:t> </a:t>
            </a:r>
            <a:r>
              <a:rPr lang="en-US" dirty="0"/>
              <a:t>&amp; calling these components in sequence to get required input data to generate </a:t>
            </a:r>
            <a:r>
              <a:rPr lang="en-US" dirty="0" smtClean="0"/>
              <a:t>   	   resume</a:t>
            </a:r>
            <a:r>
              <a:rPr lang="en-US" dirty="0"/>
              <a:t>.</a:t>
            </a:r>
          </a:p>
          <a:p>
            <a:pPr marL="101596" indent="0">
              <a:buNone/>
            </a:pPr>
            <a:r>
              <a:rPr lang="en-US" dirty="0" smtClean="0"/>
              <a:t>	3.Process </a:t>
            </a:r>
            <a:r>
              <a:rPr lang="en-US" dirty="0"/>
              <a:t>the information on the server(Node) and using some HTML to PDF libraries to </a:t>
            </a:r>
            <a:r>
              <a:rPr lang="en-US" dirty="0" smtClean="0"/>
              <a:t>	   generate </a:t>
            </a:r>
            <a:r>
              <a:rPr lang="en-US" dirty="0"/>
              <a:t>the resume.</a:t>
            </a:r>
          </a:p>
          <a:p>
            <a:pPr marL="101596" indent="0">
              <a:buNone/>
            </a:pPr>
            <a:r>
              <a:rPr lang="en-US" dirty="0" smtClean="0"/>
              <a:t>	4.Finally</a:t>
            </a:r>
            <a:r>
              <a:rPr lang="en-US" dirty="0"/>
              <a:t>, make it </a:t>
            </a:r>
            <a:r>
              <a:rPr lang="en-US" dirty="0" smtClean="0"/>
              <a:t>auto-download </a:t>
            </a:r>
            <a:r>
              <a:rPr lang="en-US" dirty="0"/>
              <a:t>on client side</a:t>
            </a:r>
            <a:r>
              <a:rPr lang="en-US" dirty="0" smtClean="0"/>
              <a:t>.</a:t>
            </a:r>
          </a:p>
          <a:p>
            <a:pPr marL="101596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Demo Link </a:t>
            </a:r>
          </a:p>
          <a:p>
            <a:pPr marL="101596" indent="0">
              <a:buNone/>
            </a:pPr>
            <a:r>
              <a:rPr lang="en-US" dirty="0" smtClean="0"/>
              <a:t>			 </a:t>
            </a:r>
            <a:r>
              <a:rPr lang="en-US" sz="3000" dirty="0" smtClean="0">
                <a:solidFill>
                  <a:srgbClr val="FF0000"/>
                </a:solidFill>
              </a:rPr>
              <a:t>https</a:t>
            </a:r>
            <a:r>
              <a:rPr lang="en-US" sz="3000" dirty="0">
                <a:solidFill>
                  <a:srgbClr val="FF0000"/>
                </a:solidFill>
              </a:rPr>
              <a:t>://youtu.be/JkcP06CYVpc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Resume 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1202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Screens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09" y="1357312"/>
            <a:ext cx="9875520" cy="440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15417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0" y="768196"/>
            <a:ext cx="10408099" cy="552810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90866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34" y="798542"/>
            <a:ext cx="11699215" cy="521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6367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34" y="836024"/>
            <a:ext cx="11099216" cy="547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15209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35" y="901336"/>
            <a:ext cx="11099216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9437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YSS_2019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A692904-7DD0-4B3D-BF46-9B766DB95F27}" vid="{D00B10FD-57D4-47B0-A782-19711B3275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15137</TotalTime>
  <Words>38</Words>
  <Application>Microsoft Office PowerPoint</Application>
  <PresentationFormat>Widescreen</PresentationFormat>
  <Paragraphs>41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Arvo</vt:lpstr>
      <vt:lpstr>Bahnschrift SemiCondensed</vt:lpstr>
      <vt:lpstr>Berlin Sans FB Demi</vt:lpstr>
      <vt:lpstr>Calibri</vt:lpstr>
      <vt:lpstr>Roboto Condensed</vt:lpstr>
      <vt:lpstr>Wingdings</vt:lpstr>
      <vt:lpstr>TYSS_2019</vt:lpstr>
      <vt:lpstr>Resume Builder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</dc:creator>
  <cp:lastModifiedBy>Pavan Kumar</cp:lastModifiedBy>
  <cp:revision>994</cp:revision>
  <cp:lastPrinted>2019-04-15T13:18:47Z</cp:lastPrinted>
  <dcterms:created xsi:type="dcterms:W3CDTF">2019-02-12T10:18:40Z</dcterms:created>
  <dcterms:modified xsi:type="dcterms:W3CDTF">2021-08-04T04:55:38Z</dcterms:modified>
</cp:coreProperties>
</file>