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246BAD-01C2-4B5D-828E-AC7A2E650D08}"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4E8110C-1075-49C4-89D1-D86963C70C5B}">
      <dgm:prSet/>
      <dgm:spPr/>
      <dgm:t>
        <a:bodyPr/>
        <a:lstStyle/>
        <a:p>
          <a:pPr>
            <a:defRPr cap="all"/>
          </a:pPr>
          <a:r>
            <a:rPr lang="en-US"/>
            <a:t>Challenges of stock price prediction</a:t>
          </a:r>
        </a:p>
      </dgm:t>
    </dgm:pt>
    <dgm:pt modelId="{0453AF72-BE76-440F-BB1E-01FB30E55C4B}" type="parTrans" cxnId="{4F501F82-3E96-440C-A323-D16F0C734F0F}">
      <dgm:prSet/>
      <dgm:spPr/>
      <dgm:t>
        <a:bodyPr/>
        <a:lstStyle/>
        <a:p>
          <a:endParaRPr lang="en-US"/>
        </a:p>
      </dgm:t>
    </dgm:pt>
    <dgm:pt modelId="{4C67010D-D86F-439A-A0A2-A7CEFF318BF8}" type="sibTrans" cxnId="{4F501F82-3E96-440C-A323-D16F0C734F0F}">
      <dgm:prSet/>
      <dgm:spPr/>
      <dgm:t>
        <a:bodyPr/>
        <a:lstStyle/>
        <a:p>
          <a:endParaRPr lang="en-US"/>
        </a:p>
      </dgm:t>
    </dgm:pt>
    <dgm:pt modelId="{FE33FF04-7CD0-41F3-8A99-3D0405A422E2}">
      <dgm:prSet/>
      <dgm:spPr/>
      <dgm:t>
        <a:bodyPr/>
        <a:lstStyle/>
        <a:p>
          <a:pPr>
            <a:defRPr cap="all"/>
          </a:pPr>
          <a:r>
            <a:rPr lang="en-US" b="0" i="0"/>
            <a:t>complex nature of financial markets and events</a:t>
          </a:r>
          <a:endParaRPr lang="en-US"/>
        </a:p>
      </dgm:t>
    </dgm:pt>
    <dgm:pt modelId="{415D9576-732E-41D6-9479-FB86B13D4DBF}" type="parTrans" cxnId="{66AED04E-138F-4106-832E-542E2CF90724}">
      <dgm:prSet/>
      <dgm:spPr/>
      <dgm:t>
        <a:bodyPr/>
        <a:lstStyle/>
        <a:p>
          <a:endParaRPr lang="en-US"/>
        </a:p>
      </dgm:t>
    </dgm:pt>
    <dgm:pt modelId="{6AD140F7-E798-49B5-BAFC-ABF6ADFED3C2}" type="sibTrans" cxnId="{66AED04E-138F-4106-832E-542E2CF90724}">
      <dgm:prSet/>
      <dgm:spPr/>
      <dgm:t>
        <a:bodyPr/>
        <a:lstStyle/>
        <a:p>
          <a:endParaRPr lang="en-US"/>
        </a:p>
      </dgm:t>
    </dgm:pt>
    <dgm:pt modelId="{46DF8516-2D50-487D-8954-884C861925D9}">
      <dgm:prSet/>
      <dgm:spPr/>
      <dgm:t>
        <a:bodyPr/>
        <a:lstStyle/>
        <a:p>
          <a:pPr>
            <a:defRPr cap="all"/>
          </a:pPr>
          <a:r>
            <a:rPr lang="en-US" b="0" i="0"/>
            <a:t>need for advanced techniques like deep learning</a:t>
          </a:r>
          <a:endParaRPr lang="en-US"/>
        </a:p>
      </dgm:t>
    </dgm:pt>
    <dgm:pt modelId="{CC4ED5B6-9ECE-4803-90A0-0A2D5617091B}" type="parTrans" cxnId="{BE8F02F0-2678-4174-BA75-3349C301A3F2}">
      <dgm:prSet/>
      <dgm:spPr/>
      <dgm:t>
        <a:bodyPr/>
        <a:lstStyle/>
        <a:p>
          <a:endParaRPr lang="en-US"/>
        </a:p>
      </dgm:t>
    </dgm:pt>
    <dgm:pt modelId="{3717A4D2-8B08-4A39-AE71-43DDE93ABCC4}" type="sibTrans" cxnId="{BE8F02F0-2678-4174-BA75-3349C301A3F2}">
      <dgm:prSet/>
      <dgm:spPr/>
      <dgm:t>
        <a:bodyPr/>
        <a:lstStyle/>
        <a:p>
          <a:endParaRPr lang="en-US"/>
        </a:p>
      </dgm:t>
    </dgm:pt>
    <dgm:pt modelId="{DDD60EB6-73F9-44EE-863A-7DA9D5A4E58D}" type="pres">
      <dgm:prSet presAssocID="{29246BAD-01C2-4B5D-828E-AC7A2E650D08}" presName="root" presStyleCnt="0">
        <dgm:presLayoutVars>
          <dgm:dir/>
          <dgm:resizeHandles val="exact"/>
        </dgm:presLayoutVars>
      </dgm:prSet>
      <dgm:spPr/>
    </dgm:pt>
    <dgm:pt modelId="{95CB9752-7A5C-4CB7-A603-96BA2AA4D120}" type="pres">
      <dgm:prSet presAssocID="{44E8110C-1075-49C4-89D1-D86963C70C5B}" presName="compNode" presStyleCnt="0"/>
      <dgm:spPr/>
    </dgm:pt>
    <dgm:pt modelId="{1FBF6C35-F21F-41F1-A7F8-C29AAE8E2434}" type="pres">
      <dgm:prSet presAssocID="{44E8110C-1075-49C4-89D1-D86963C70C5B}" presName="iconBgRect" presStyleLbl="bgShp" presStyleIdx="0" presStyleCnt="3"/>
      <dgm:spPr>
        <a:prstGeom prst="round2DiagRect">
          <a:avLst>
            <a:gd name="adj1" fmla="val 29727"/>
            <a:gd name="adj2" fmla="val 0"/>
          </a:avLst>
        </a:prstGeom>
      </dgm:spPr>
    </dgm:pt>
    <dgm:pt modelId="{34EFA3A4-5915-4170-9349-97C3DBF0300B}" type="pres">
      <dgm:prSet presAssocID="{44E8110C-1075-49C4-89D1-D86963C70C5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E1254F42-C8EB-4AA9-859C-DE1D55B623A6}" type="pres">
      <dgm:prSet presAssocID="{44E8110C-1075-49C4-89D1-D86963C70C5B}" presName="spaceRect" presStyleCnt="0"/>
      <dgm:spPr/>
    </dgm:pt>
    <dgm:pt modelId="{99D85CC2-6C46-40E3-BFFB-7E852C940452}" type="pres">
      <dgm:prSet presAssocID="{44E8110C-1075-49C4-89D1-D86963C70C5B}" presName="textRect" presStyleLbl="revTx" presStyleIdx="0" presStyleCnt="3">
        <dgm:presLayoutVars>
          <dgm:chMax val="1"/>
          <dgm:chPref val="1"/>
        </dgm:presLayoutVars>
      </dgm:prSet>
      <dgm:spPr/>
    </dgm:pt>
    <dgm:pt modelId="{ED744AF8-3832-4781-8B9A-C39E33B13F82}" type="pres">
      <dgm:prSet presAssocID="{4C67010D-D86F-439A-A0A2-A7CEFF318BF8}" presName="sibTrans" presStyleCnt="0"/>
      <dgm:spPr/>
    </dgm:pt>
    <dgm:pt modelId="{8BA6E94B-1144-449E-9EC6-0BFC8993D924}" type="pres">
      <dgm:prSet presAssocID="{FE33FF04-7CD0-41F3-8A99-3D0405A422E2}" presName="compNode" presStyleCnt="0"/>
      <dgm:spPr/>
    </dgm:pt>
    <dgm:pt modelId="{4B8F816B-701E-4526-97FC-64DAEC44806F}" type="pres">
      <dgm:prSet presAssocID="{FE33FF04-7CD0-41F3-8A99-3D0405A422E2}" presName="iconBgRect" presStyleLbl="bgShp" presStyleIdx="1" presStyleCnt="3"/>
      <dgm:spPr>
        <a:prstGeom prst="round2DiagRect">
          <a:avLst>
            <a:gd name="adj1" fmla="val 29727"/>
            <a:gd name="adj2" fmla="val 0"/>
          </a:avLst>
        </a:prstGeom>
      </dgm:spPr>
    </dgm:pt>
    <dgm:pt modelId="{53046C43-D695-4DD3-AC0F-9DAB68AFBEB4}" type="pres">
      <dgm:prSet presAssocID="{FE33FF04-7CD0-41F3-8A99-3D0405A422E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ins"/>
        </a:ext>
      </dgm:extLst>
    </dgm:pt>
    <dgm:pt modelId="{DB282FE0-CAE1-4897-8F6A-D2FA20CBF269}" type="pres">
      <dgm:prSet presAssocID="{FE33FF04-7CD0-41F3-8A99-3D0405A422E2}" presName="spaceRect" presStyleCnt="0"/>
      <dgm:spPr/>
    </dgm:pt>
    <dgm:pt modelId="{BB6556E4-D8D9-487C-BB29-485D579493E6}" type="pres">
      <dgm:prSet presAssocID="{FE33FF04-7CD0-41F3-8A99-3D0405A422E2}" presName="textRect" presStyleLbl="revTx" presStyleIdx="1" presStyleCnt="3">
        <dgm:presLayoutVars>
          <dgm:chMax val="1"/>
          <dgm:chPref val="1"/>
        </dgm:presLayoutVars>
      </dgm:prSet>
      <dgm:spPr/>
    </dgm:pt>
    <dgm:pt modelId="{9CC44633-2FA9-4C44-AEAB-C2AF0A08A95B}" type="pres">
      <dgm:prSet presAssocID="{6AD140F7-E798-49B5-BAFC-ABF6ADFED3C2}" presName="sibTrans" presStyleCnt="0"/>
      <dgm:spPr/>
    </dgm:pt>
    <dgm:pt modelId="{B3C9962F-B3D5-4CB9-A2A8-F2644F9D90B6}" type="pres">
      <dgm:prSet presAssocID="{46DF8516-2D50-487D-8954-884C861925D9}" presName="compNode" presStyleCnt="0"/>
      <dgm:spPr/>
    </dgm:pt>
    <dgm:pt modelId="{9C5DCDDC-2B3D-479C-AB51-3E9878AE29F6}" type="pres">
      <dgm:prSet presAssocID="{46DF8516-2D50-487D-8954-884C861925D9}" presName="iconBgRect" presStyleLbl="bgShp" presStyleIdx="2" presStyleCnt="3"/>
      <dgm:spPr>
        <a:prstGeom prst="round2DiagRect">
          <a:avLst>
            <a:gd name="adj1" fmla="val 29727"/>
            <a:gd name="adj2" fmla="val 0"/>
          </a:avLst>
        </a:prstGeom>
      </dgm:spPr>
    </dgm:pt>
    <dgm:pt modelId="{0100B842-D82E-4169-8563-A8E3D2FE8622}" type="pres">
      <dgm:prSet presAssocID="{46DF8516-2D50-487D-8954-884C861925D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C202FDCC-23FF-45E0-9CFD-4927A9604359}" type="pres">
      <dgm:prSet presAssocID="{46DF8516-2D50-487D-8954-884C861925D9}" presName="spaceRect" presStyleCnt="0"/>
      <dgm:spPr/>
    </dgm:pt>
    <dgm:pt modelId="{90B3EE6B-B70B-484C-88B5-2D8C7E030C51}" type="pres">
      <dgm:prSet presAssocID="{46DF8516-2D50-487D-8954-884C861925D9}" presName="textRect" presStyleLbl="revTx" presStyleIdx="2" presStyleCnt="3">
        <dgm:presLayoutVars>
          <dgm:chMax val="1"/>
          <dgm:chPref val="1"/>
        </dgm:presLayoutVars>
      </dgm:prSet>
      <dgm:spPr/>
    </dgm:pt>
  </dgm:ptLst>
  <dgm:cxnLst>
    <dgm:cxn modelId="{8CCBC117-95C2-4C4D-8BFF-E0CA712E2AB8}" type="presOf" srcId="{FE33FF04-7CD0-41F3-8A99-3D0405A422E2}" destId="{BB6556E4-D8D9-487C-BB29-485D579493E6}" srcOrd="0" destOrd="0" presId="urn:microsoft.com/office/officeart/2018/5/layout/IconLeafLabelList"/>
    <dgm:cxn modelId="{AB551F44-3297-4756-A4CF-903B9749B3CB}" type="presOf" srcId="{44E8110C-1075-49C4-89D1-D86963C70C5B}" destId="{99D85CC2-6C46-40E3-BFFB-7E852C940452}" srcOrd="0" destOrd="0" presId="urn:microsoft.com/office/officeart/2018/5/layout/IconLeafLabelList"/>
    <dgm:cxn modelId="{66AED04E-138F-4106-832E-542E2CF90724}" srcId="{29246BAD-01C2-4B5D-828E-AC7A2E650D08}" destId="{FE33FF04-7CD0-41F3-8A99-3D0405A422E2}" srcOrd="1" destOrd="0" parTransId="{415D9576-732E-41D6-9479-FB86B13D4DBF}" sibTransId="{6AD140F7-E798-49B5-BAFC-ABF6ADFED3C2}"/>
    <dgm:cxn modelId="{4F501F82-3E96-440C-A323-D16F0C734F0F}" srcId="{29246BAD-01C2-4B5D-828E-AC7A2E650D08}" destId="{44E8110C-1075-49C4-89D1-D86963C70C5B}" srcOrd="0" destOrd="0" parTransId="{0453AF72-BE76-440F-BB1E-01FB30E55C4B}" sibTransId="{4C67010D-D86F-439A-A0A2-A7CEFF318BF8}"/>
    <dgm:cxn modelId="{CAF17888-3E0C-4DCA-9D9B-A1F2F2A2CE0C}" type="presOf" srcId="{46DF8516-2D50-487D-8954-884C861925D9}" destId="{90B3EE6B-B70B-484C-88B5-2D8C7E030C51}" srcOrd="0" destOrd="0" presId="urn:microsoft.com/office/officeart/2018/5/layout/IconLeafLabelList"/>
    <dgm:cxn modelId="{9CA67AE3-5809-4A8A-AD2A-533B01604F09}" type="presOf" srcId="{29246BAD-01C2-4B5D-828E-AC7A2E650D08}" destId="{DDD60EB6-73F9-44EE-863A-7DA9D5A4E58D}" srcOrd="0" destOrd="0" presId="urn:microsoft.com/office/officeart/2018/5/layout/IconLeafLabelList"/>
    <dgm:cxn modelId="{BE8F02F0-2678-4174-BA75-3349C301A3F2}" srcId="{29246BAD-01C2-4B5D-828E-AC7A2E650D08}" destId="{46DF8516-2D50-487D-8954-884C861925D9}" srcOrd="2" destOrd="0" parTransId="{CC4ED5B6-9ECE-4803-90A0-0A2D5617091B}" sibTransId="{3717A4D2-8B08-4A39-AE71-43DDE93ABCC4}"/>
    <dgm:cxn modelId="{DECB51D3-E692-4CDA-A36D-78B55BFE66AF}" type="presParOf" srcId="{DDD60EB6-73F9-44EE-863A-7DA9D5A4E58D}" destId="{95CB9752-7A5C-4CB7-A603-96BA2AA4D120}" srcOrd="0" destOrd="0" presId="urn:microsoft.com/office/officeart/2018/5/layout/IconLeafLabelList"/>
    <dgm:cxn modelId="{E34D8C5E-9AAF-4885-A0BE-3681397CE1FD}" type="presParOf" srcId="{95CB9752-7A5C-4CB7-A603-96BA2AA4D120}" destId="{1FBF6C35-F21F-41F1-A7F8-C29AAE8E2434}" srcOrd="0" destOrd="0" presId="urn:microsoft.com/office/officeart/2018/5/layout/IconLeafLabelList"/>
    <dgm:cxn modelId="{CB5D3313-7437-4406-86FC-8A161DEF810C}" type="presParOf" srcId="{95CB9752-7A5C-4CB7-A603-96BA2AA4D120}" destId="{34EFA3A4-5915-4170-9349-97C3DBF0300B}" srcOrd="1" destOrd="0" presId="urn:microsoft.com/office/officeart/2018/5/layout/IconLeafLabelList"/>
    <dgm:cxn modelId="{6DD33809-F050-4D94-8406-429146EF0657}" type="presParOf" srcId="{95CB9752-7A5C-4CB7-A603-96BA2AA4D120}" destId="{E1254F42-C8EB-4AA9-859C-DE1D55B623A6}" srcOrd="2" destOrd="0" presId="urn:microsoft.com/office/officeart/2018/5/layout/IconLeafLabelList"/>
    <dgm:cxn modelId="{F301DDC7-213F-482F-85FA-34762C81C581}" type="presParOf" srcId="{95CB9752-7A5C-4CB7-A603-96BA2AA4D120}" destId="{99D85CC2-6C46-40E3-BFFB-7E852C940452}" srcOrd="3" destOrd="0" presId="urn:microsoft.com/office/officeart/2018/5/layout/IconLeafLabelList"/>
    <dgm:cxn modelId="{0AFBCD47-22D4-4477-89A5-3CFB1241659D}" type="presParOf" srcId="{DDD60EB6-73F9-44EE-863A-7DA9D5A4E58D}" destId="{ED744AF8-3832-4781-8B9A-C39E33B13F82}" srcOrd="1" destOrd="0" presId="urn:microsoft.com/office/officeart/2018/5/layout/IconLeafLabelList"/>
    <dgm:cxn modelId="{48807193-1B20-4DB4-8936-65AF0FA979AD}" type="presParOf" srcId="{DDD60EB6-73F9-44EE-863A-7DA9D5A4E58D}" destId="{8BA6E94B-1144-449E-9EC6-0BFC8993D924}" srcOrd="2" destOrd="0" presId="urn:microsoft.com/office/officeart/2018/5/layout/IconLeafLabelList"/>
    <dgm:cxn modelId="{90562962-93DB-48A3-A27C-77541AECBCEA}" type="presParOf" srcId="{8BA6E94B-1144-449E-9EC6-0BFC8993D924}" destId="{4B8F816B-701E-4526-97FC-64DAEC44806F}" srcOrd="0" destOrd="0" presId="urn:microsoft.com/office/officeart/2018/5/layout/IconLeafLabelList"/>
    <dgm:cxn modelId="{24E5CFEF-218C-4EB8-A8F4-C2FD6BEBFA2F}" type="presParOf" srcId="{8BA6E94B-1144-449E-9EC6-0BFC8993D924}" destId="{53046C43-D695-4DD3-AC0F-9DAB68AFBEB4}" srcOrd="1" destOrd="0" presId="urn:microsoft.com/office/officeart/2018/5/layout/IconLeafLabelList"/>
    <dgm:cxn modelId="{D319F64C-DF2E-4F9F-871E-806C13D3BE30}" type="presParOf" srcId="{8BA6E94B-1144-449E-9EC6-0BFC8993D924}" destId="{DB282FE0-CAE1-4897-8F6A-D2FA20CBF269}" srcOrd="2" destOrd="0" presId="urn:microsoft.com/office/officeart/2018/5/layout/IconLeafLabelList"/>
    <dgm:cxn modelId="{AC508569-027B-4C0F-AAB3-EDDB54CA9C16}" type="presParOf" srcId="{8BA6E94B-1144-449E-9EC6-0BFC8993D924}" destId="{BB6556E4-D8D9-487C-BB29-485D579493E6}" srcOrd="3" destOrd="0" presId="urn:microsoft.com/office/officeart/2018/5/layout/IconLeafLabelList"/>
    <dgm:cxn modelId="{D6A5C1C2-8D4A-47AC-8915-07C890DB53D3}" type="presParOf" srcId="{DDD60EB6-73F9-44EE-863A-7DA9D5A4E58D}" destId="{9CC44633-2FA9-4C44-AEAB-C2AF0A08A95B}" srcOrd="3" destOrd="0" presId="urn:microsoft.com/office/officeart/2018/5/layout/IconLeafLabelList"/>
    <dgm:cxn modelId="{A835DCC7-B963-4ABF-A2A7-A32D3E59706E}" type="presParOf" srcId="{DDD60EB6-73F9-44EE-863A-7DA9D5A4E58D}" destId="{B3C9962F-B3D5-4CB9-A2A8-F2644F9D90B6}" srcOrd="4" destOrd="0" presId="urn:microsoft.com/office/officeart/2018/5/layout/IconLeafLabelList"/>
    <dgm:cxn modelId="{5D6BF1EC-EC78-4679-ACCA-216270456119}" type="presParOf" srcId="{B3C9962F-B3D5-4CB9-A2A8-F2644F9D90B6}" destId="{9C5DCDDC-2B3D-479C-AB51-3E9878AE29F6}" srcOrd="0" destOrd="0" presId="urn:microsoft.com/office/officeart/2018/5/layout/IconLeafLabelList"/>
    <dgm:cxn modelId="{0E180CB4-2D29-4821-B680-04795F009D1C}" type="presParOf" srcId="{B3C9962F-B3D5-4CB9-A2A8-F2644F9D90B6}" destId="{0100B842-D82E-4169-8563-A8E3D2FE8622}" srcOrd="1" destOrd="0" presId="urn:microsoft.com/office/officeart/2018/5/layout/IconLeafLabelList"/>
    <dgm:cxn modelId="{889D5390-5F0B-46E7-A67D-ADA66D67C7EF}" type="presParOf" srcId="{B3C9962F-B3D5-4CB9-A2A8-F2644F9D90B6}" destId="{C202FDCC-23FF-45E0-9CFD-4927A9604359}" srcOrd="2" destOrd="0" presId="urn:microsoft.com/office/officeart/2018/5/layout/IconLeafLabelList"/>
    <dgm:cxn modelId="{E9F5C036-337E-46B8-A2EF-E229E6DF5A1A}" type="presParOf" srcId="{B3C9962F-B3D5-4CB9-A2A8-F2644F9D90B6}" destId="{90B3EE6B-B70B-484C-88B5-2D8C7E030C5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38BBCD-663B-45D2-85A9-EAE5F6CA3DA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DCFBE82-6A0C-4EA6-B6B6-75FCAA12BC96}">
      <dgm:prSet/>
      <dgm:spPr/>
      <dgm:t>
        <a:bodyPr/>
        <a:lstStyle/>
        <a:p>
          <a:pPr>
            <a:defRPr cap="all"/>
          </a:pPr>
          <a:r>
            <a:rPr lang="en-IN" b="1" i="0"/>
            <a:t>Mean Absolute Error (MAE)</a:t>
          </a:r>
          <a:endParaRPr lang="en-US"/>
        </a:p>
      </dgm:t>
    </dgm:pt>
    <dgm:pt modelId="{8EC7D78D-BA8D-4730-9731-89A14A8AF87B}" type="parTrans" cxnId="{94F1B01C-08E4-4C9B-A6ED-EA088F159CCA}">
      <dgm:prSet/>
      <dgm:spPr/>
      <dgm:t>
        <a:bodyPr/>
        <a:lstStyle/>
        <a:p>
          <a:endParaRPr lang="en-US"/>
        </a:p>
      </dgm:t>
    </dgm:pt>
    <dgm:pt modelId="{A5388289-2846-4101-8F60-E48A071B4D64}" type="sibTrans" cxnId="{94F1B01C-08E4-4C9B-A6ED-EA088F159CCA}">
      <dgm:prSet/>
      <dgm:spPr/>
      <dgm:t>
        <a:bodyPr/>
        <a:lstStyle/>
        <a:p>
          <a:endParaRPr lang="en-US"/>
        </a:p>
      </dgm:t>
    </dgm:pt>
    <dgm:pt modelId="{92F573BC-7D30-4C26-BC5E-B37A22344C0A}">
      <dgm:prSet/>
      <dgm:spPr/>
      <dgm:t>
        <a:bodyPr/>
        <a:lstStyle/>
        <a:p>
          <a:pPr>
            <a:defRPr cap="all"/>
          </a:pPr>
          <a:r>
            <a:rPr lang="en-IN" b="1" i="0"/>
            <a:t>Mean Squared Error (MSE)</a:t>
          </a:r>
          <a:endParaRPr lang="en-US"/>
        </a:p>
      </dgm:t>
    </dgm:pt>
    <dgm:pt modelId="{00CAE2CC-99FE-4653-A980-6215C199295D}" type="parTrans" cxnId="{2AF26DFF-7330-4E3D-A4D8-FA6627BF4932}">
      <dgm:prSet/>
      <dgm:spPr/>
      <dgm:t>
        <a:bodyPr/>
        <a:lstStyle/>
        <a:p>
          <a:endParaRPr lang="en-US"/>
        </a:p>
      </dgm:t>
    </dgm:pt>
    <dgm:pt modelId="{3C07BEF7-6F04-4C55-9740-5A59836792F2}" type="sibTrans" cxnId="{2AF26DFF-7330-4E3D-A4D8-FA6627BF4932}">
      <dgm:prSet/>
      <dgm:spPr/>
      <dgm:t>
        <a:bodyPr/>
        <a:lstStyle/>
        <a:p>
          <a:endParaRPr lang="en-US"/>
        </a:p>
      </dgm:t>
    </dgm:pt>
    <dgm:pt modelId="{FC474F1B-59BB-4DFB-AAC6-E662D825427F}">
      <dgm:prSet/>
      <dgm:spPr/>
      <dgm:t>
        <a:bodyPr/>
        <a:lstStyle/>
        <a:p>
          <a:pPr>
            <a:defRPr cap="all"/>
          </a:pPr>
          <a:r>
            <a:rPr lang="en-US" b="1" i="0"/>
            <a:t>Root Mean Squared Error (RMSE)</a:t>
          </a:r>
          <a:endParaRPr lang="en-US"/>
        </a:p>
      </dgm:t>
    </dgm:pt>
    <dgm:pt modelId="{8E7387A3-DA47-4E6D-B336-ADCD3D7A5AFA}" type="parTrans" cxnId="{1F0AFE98-A13E-4944-A70E-C7BA173B7B21}">
      <dgm:prSet/>
      <dgm:spPr/>
      <dgm:t>
        <a:bodyPr/>
        <a:lstStyle/>
        <a:p>
          <a:endParaRPr lang="en-US"/>
        </a:p>
      </dgm:t>
    </dgm:pt>
    <dgm:pt modelId="{FDABA0B5-5E07-4730-A36C-2E40E5100046}" type="sibTrans" cxnId="{1F0AFE98-A13E-4944-A70E-C7BA173B7B21}">
      <dgm:prSet/>
      <dgm:spPr/>
      <dgm:t>
        <a:bodyPr/>
        <a:lstStyle/>
        <a:p>
          <a:endParaRPr lang="en-US"/>
        </a:p>
      </dgm:t>
    </dgm:pt>
    <dgm:pt modelId="{7ED34021-6EF0-4F40-8EFC-AE709E3FDDDE}">
      <dgm:prSet/>
      <dgm:spPr/>
      <dgm:t>
        <a:bodyPr/>
        <a:lstStyle/>
        <a:p>
          <a:pPr>
            <a:defRPr cap="all"/>
          </a:pPr>
          <a:r>
            <a:rPr lang="en-IN" b="1" i="0"/>
            <a:t>R-squared (R²) Value</a:t>
          </a:r>
          <a:endParaRPr lang="en-US"/>
        </a:p>
      </dgm:t>
    </dgm:pt>
    <dgm:pt modelId="{FF68094D-6530-4DFB-B602-F08CEABE366E}" type="parTrans" cxnId="{F3D309C5-BB7F-4A43-B2C5-5DB1FFD34B32}">
      <dgm:prSet/>
      <dgm:spPr/>
      <dgm:t>
        <a:bodyPr/>
        <a:lstStyle/>
        <a:p>
          <a:endParaRPr lang="en-US"/>
        </a:p>
      </dgm:t>
    </dgm:pt>
    <dgm:pt modelId="{7C054290-B8E9-480B-9748-E75F475243B9}" type="sibTrans" cxnId="{F3D309C5-BB7F-4A43-B2C5-5DB1FFD34B32}">
      <dgm:prSet/>
      <dgm:spPr/>
      <dgm:t>
        <a:bodyPr/>
        <a:lstStyle/>
        <a:p>
          <a:endParaRPr lang="en-US"/>
        </a:p>
      </dgm:t>
    </dgm:pt>
    <dgm:pt modelId="{5F4D1DC3-E036-478A-A6BB-910DAB0C5220}" type="pres">
      <dgm:prSet presAssocID="{1C38BBCD-663B-45D2-85A9-EAE5F6CA3DA3}" presName="root" presStyleCnt="0">
        <dgm:presLayoutVars>
          <dgm:dir/>
          <dgm:resizeHandles val="exact"/>
        </dgm:presLayoutVars>
      </dgm:prSet>
      <dgm:spPr/>
    </dgm:pt>
    <dgm:pt modelId="{0CA5D3C2-C1CE-49B0-8012-0A3FD7B8DA90}" type="pres">
      <dgm:prSet presAssocID="{9DCFBE82-6A0C-4EA6-B6B6-75FCAA12BC96}" presName="compNode" presStyleCnt="0"/>
      <dgm:spPr/>
    </dgm:pt>
    <dgm:pt modelId="{C7BBBD81-AA15-4DE6-B292-09583FBE3AFC}" type="pres">
      <dgm:prSet presAssocID="{9DCFBE82-6A0C-4EA6-B6B6-75FCAA12BC96}" presName="iconBgRect" presStyleLbl="bgShp" presStyleIdx="0" presStyleCnt="4"/>
      <dgm:spPr/>
    </dgm:pt>
    <dgm:pt modelId="{9A45A610-9FA7-478D-BBDF-D76535564018}" type="pres">
      <dgm:prSet presAssocID="{9DCFBE82-6A0C-4EA6-B6B6-75FCAA12BC9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3A49D3CA-3363-4D92-9250-10CB6481AE60}" type="pres">
      <dgm:prSet presAssocID="{9DCFBE82-6A0C-4EA6-B6B6-75FCAA12BC96}" presName="spaceRect" presStyleCnt="0"/>
      <dgm:spPr/>
    </dgm:pt>
    <dgm:pt modelId="{906A9B4A-9480-4361-B47C-1C427890FCC5}" type="pres">
      <dgm:prSet presAssocID="{9DCFBE82-6A0C-4EA6-B6B6-75FCAA12BC96}" presName="textRect" presStyleLbl="revTx" presStyleIdx="0" presStyleCnt="4">
        <dgm:presLayoutVars>
          <dgm:chMax val="1"/>
          <dgm:chPref val="1"/>
        </dgm:presLayoutVars>
      </dgm:prSet>
      <dgm:spPr/>
    </dgm:pt>
    <dgm:pt modelId="{FF2FCF39-3C7C-4E97-8F29-4533B658F027}" type="pres">
      <dgm:prSet presAssocID="{A5388289-2846-4101-8F60-E48A071B4D64}" presName="sibTrans" presStyleCnt="0"/>
      <dgm:spPr/>
    </dgm:pt>
    <dgm:pt modelId="{127CCE11-A296-4AC1-BF5E-D6F5312D36EC}" type="pres">
      <dgm:prSet presAssocID="{92F573BC-7D30-4C26-BC5E-B37A22344C0A}" presName="compNode" presStyleCnt="0"/>
      <dgm:spPr/>
    </dgm:pt>
    <dgm:pt modelId="{6E34920E-5CA8-42ED-B024-A1781FCBA123}" type="pres">
      <dgm:prSet presAssocID="{92F573BC-7D30-4C26-BC5E-B37A22344C0A}" presName="iconBgRect" presStyleLbl="bgShp" presStyleIdx="1" presStyleCnt="4"/>
      <dgm:spPr/>
    </dgm:pt>
    <dgm:pt modelId="{25D325BE-BACB-4325-926A-CB5A9F743BA2}" type="pres">
      <dgm:prSet presAssocID="{92F573BC-7D30-4C26-BC5E-B37A22344C0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3C3C712E-5816-4C3A-8588-AA4D0E13A1B1}" type="pres">
      <dgm:prSet presAssocID="{92F573BC-7D30-4C26-BC5E-B37A22344C0A}" presName="spaceRect" presStyleCnt="0"/>
      <dgm:spPr/>
    </dgm:pt>
    <dgm:pt modelId="{3A9D48C2-C919-41FB-8650-F2CCB6465AF7}" type="pres">
      <dgm:prSet presAssocID="{92F573BC-7D30-4C26-BC5E-B37A22344C0A}" presName="textRect" presStyleLbl="revTx" presStyleIdx="1" presStyleCnt="4">
        <dgm:presLayoutVars>
          <dgm:chMax val="1"/>
          <dgm:chPref val="1"/>
        </dgm:presLayoutVars>
      </dgm:prSet>
      <dgm:spPr/>
    </dgm:pt>
    <dgm:pt modelId="{070E926C-A424-4884-A99D-FCD61873B6FD}" type="pres">
      <dgm:prSet presAssocID="{3C07BEF7-6F04-4C55-9740-5A59836792F2}" presName="sibTrans" presStyleCnt="0"/>
      <dgm:spPr/>
    </dgm:pt>
    <dgm:pt modelId="{C3CC03BA-1CC7-4F4E-A8CE-756C7A5890E1}" type="pres">
      <dgm:prSet presAssocID="{FC474F1B-59BB-4DFB-AAC6-E662D825427F}" presName="compNode" presStyleCnt="0"/>
      <dgm:spPr/>
    </dgm:pt>
    <dgm:pt modelId="{682E84A0-BEE8-40FB-BE0E-C2AE21F09B9A}" type="pres">
      <dgm:prSet presAssocID="{FC474F1B-59BB-4DFB-AAC6-E662D825427F}" presName="iconBgRect" presStyleLbl="bgShp" presStyleIdx="2" presStyleCnt="4"/>
      <dgm:spPr/>
    </dgm:pt>
    <dgm:pt modelId="{0A776085-9F10-4A59-A52E-0F3EA65E928B}" type="pres">
      <dgm:prSet presAssocID="{FC474F1B-59BB-4DFB-AAC6-E662D825427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ce"/>
        </a:ext>
      </dgm:extLst>
    </dgm:pt>
    <dgm:pt modelId="{2AADCF55-0599-4E0D-9D68-22A703C36B02}" type="pres">
      <dgm:prSet presAssocID="{FC474F1B-59BB-4DFB-AAC6-E662D825427F}" presName="spaceRect" presStyleCnt="0"/>
      <dgm:spPr/>
    </dgm:pt>
    <dgm:pt modelId="{901ACD78-9584-417C-B90A-B5834F216A78}" type="pres">
      <dgm:prSet presAssocID="{FC474F1B-59BB-4DFB-AAC6-E662D825427F}" presName="textRect" presStyleLbl="revTx" presStyleIdx="2" presStyleCnt="4">
        <dgm:presLayoutVars>
          <dgm:chMax val="1"/>
          <dgm:chPref val="1"/>
        </dgm:presLayoutVars>
      </dgm:prSet>
      <dgm:spPr/>
    </dgm:pt>
    <dgm:pt modelId="{9DDB443A-BFC6-468D-8311-39AA80B5B532}" type="pres">
      <dgm:prSet presAssocID="{FDABA0B5-5E07-4730-A36C-2E40E5100046}" presName="sibTrans" presStyleCnt="0"/>
      <dgm:spPr/>
    </dgm:pt>
    <dgm:pt modelId="{07E5F629-ECCD-4C80-91CD-22EF75B7013C}" type="pres">
      <dgm:prSet presAssocID="{7ED34021-6EF0-4F40-8EFC-AE709E3FDDDE}" presName="compNode" presStyleCnt="0"/>
      <dgm:spPr/>
    </dgm:pt>
    <dgm:pt modelId="{9EECF702-ECC7-420A-9B91-3620FC80C70B}" type="pres">
      <dgm:prSet presAssocID="{7ED34021-6EF0-4F40-8EFC-AE709E3FDDDE}" presName="iconBgRect" presStyleLbl="bgShp" presStyleIdx="3" presStyleCnt="4"/>
      <dgm:spPr/>
    </dgm:pt>
    <dgm:pt modelId="{503259ED-6EB2-4AA4-9DB7-CBA863CD66E0}" type="pres">
      <dgm:prSet presAssocID="{7ED34021-6EF0-4F40-8EFC-AE709E3FDDD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lculator"/>
        </a:ext>
      </dgm:extLst>
    </dgm:pt>
    <dgm:pt modelId="{99B63D74-FF04-4133-8072-973147345B4E}" type="pres">
      <dgm:prSet presAssocID="{7ED34021-6EF0-4F40-8EFC-AE709E3FDDDE}" presName="spaceRect" presStyleCnt="0"/>
      <dgm:spPr/>
    </dgm:pt>
    <dgm:pt modelId="{7890C605-769C-4F03-B960-C0E226769B79}" type="pres">
      <dgm:prSet presAssocID="{7ED34021-6EF0-4F40-8EFC-AE709E3FDDDE}" presName="textRect" presStyleLbl="revTx" presStyleIdx="3" presStyleCnt="4">
        <dgm:presLayoutVars>
          <dgm:chMax val="1"/>
          <dgm:chPref val="1"/>
        </dgm:presLayoutVars>
      </dgm:prSet>
      <dgm:spPr/>
    </dgm:pt>
  </dgm:ptLst>
  <dgm:cxnLst>
    <dgm:cxn modelId="{94F1B01C-08E4-4C9B-A6ED-EA088F159CCA}" srcId="{1C38BBCD-663B-45D2-85A9-EAE5F6CA3DA3}" destId="{9DCFBE82-6A0C-4EA6-B6B6-75FCAA12BC96}" srcOrd="0" destOrd="0" parTransId="{8EC7D78D-BA8D-4730-9731-89A14A8AF87B}" sibTransId="{A5388289-2846-4101-8F60-E48A071B4D64}"/>
    <dgm:cxn modelId="{EEEE3524-FADA-4816-95DD-C3864F78905E}" type="presOf" srcId="{9DCFBE82-6A0C-4EA6-B6B6-75FCAA12BC96}" destId="{906A9B4A-9480-4361-B47C-1C427890FCC5}" srcOrd="0" destOrd="0" presId="urn:microsoft.com/office/officeart/2018/5/layout/IconCircleLabelList"/>
    <dgm:cxn modelId="{8BAB4A3B-6C59-4214-8490-8FBD44F5A4B2}" type="presOf" srcId="{1C38BBCD-663B-45D2-85A9-EAE5F6CA3DA3}" destId="{5F4D1DC3-E036-478A-A6BB-910DAB0C5220}" srcOrd="0" destOrd="0" presId="urn:microsoft.com/office/officeart/2018/5/layout/IconCircleLabelList"/>
    <dgm:cxn modelId="{84DC3986-B1C2-49BB-8D85-46C1142062E9}" type="presOf" srcId="{92F573BC-7D30-4C26-BC5E-B37A22344C0A}" destId="{3A9D48C2-C919-41FB-8650-F2CCB6465AF7}" srcOrd="0" destOrd="0" presId="urn:microsoft.com/office/officeart/2018/5/layout/IconCircleLabelList"/>
    <dgm:cxn modelId="{1F0AFE98-A13E-4944-A70E-C7BA173B7B21}" srcId="{1C38BBCD-663B-45D2-85A9-EAE5F6CA3DA3}" destId="{FC474F1B-59BB-4DFB-AAC6-E662D825427F}" srcOrd="2" destOrd="0" parTransId="{8E7387A3-DA47-4E6D-B336-ADCD3D7A5AFA}" sibTransId="{FDABA0B5-5E07-4730-A36C-2E40E5100046}"/>
    <dgm:cxn modelId="{F3D309C5-BB7F-4A43-B2C5-5DB1FFD34B32}" srcId="{1C38BBCD-663B-45D2-85A9-EAE5F6CA3DA3}" destId="{7ED34021-6EF0-4F40-8EFC-AE709E3FDDDE}" srcOrd="3" destOrd="0" parTransId="{FF68094D-6530-4DFB-B602-F08CEABE366E}" sibTransId="{7C054290-B8E9-480B-9748-E75F475243B9}"/>
    <dgm:cxn modelId="{364FA8C7-677D-4407-BD21-C3CC2DF0839D}" type="presOf" srcId="{7ED34021-6EF0-4F40-8EFC-AE709E3FDDDE}" destId="{7890C605-769C-4F03-B960-C0E226769B79}" srcOrd="0" destOrd="0" presId="urn:microsoft.com/office/officeart/2018/5/layout/IconCircleLabelList"/>
    <dgm:cxn modelId="{BCA0E9FB-0831-43FD-A0F4-37CB19942FBB}" type="presOf" srcId="{FC474F1B-59BB-4DFB-AAC6-E662D825427F}" destId="{901ACD78-9584-417C-B90A-B5834F216A78}" srcOrd="0" destOrd="0" presId="urn:microsoft.com/office/officeart/2018/5/layout/IconCircleLabelList"/>
    <dgm:cxn modelId="{2AF26DFF-7330-4E3D-A4D8-FA6627BF4932}" srcId="{1C38BBCD-663B-45D2-85A9-EAE5F6CA3DA3}" destId="{92F573BC-7D30-4C26-BC5E-B37A22344C0A}" srcOrd="1" destOrd="0" parTransId="{00CAE2CC-99FE-4653-A980-6215C199295D}" sibTransId="{3C07BEF7-6F04-4C55-9740-5A59836792F2}"/>
    <dgm:cxn modelId="{39DD1563-352F-442A-8182-3F081C18EC14}" type="presParOf" srcId="{5F4D1DC3-E036-478A-A6BB-910DAB0C5220}" destId="{0CA5D3C2-C1CE-49B0-8012-0A3FD7B8DA90}" srcOrd="0" destOrd="0" presId="urn:microsoft.com/office/officeart/2018/5/layout/IconCircleLabelList"/>
    <dgm:cxn modelId="{FD26AC97-EB79-4A83-88AB-47D2CDD718A7}" type="presParOf" srcId="{0CA5D3C2-C1CE-49B0-8012-0A3FD7B8DA90}" destId="{C7BBBD81-AA15-4DE6-B292-09583FBE3AFC}" srcOrd="0" destOrd="0" presId="urn:microsoft.com/office/officeart/2018/5/layout/IconCircleLabelList"/>
    <dgm:cxn modelId="{4B1E28F1-5DD2-4534-ACDD-ED0C06F04F38}" type="presParOf" srcId="{0CA5D3C2-C1CE-49B0-8012-0A3FD7B8DA90}" destId="{9A45A610-9FA7-478D-BBDF-D76535564018}" srcOrd="1" destOrd="0" presId="urn:microsoft.com/office/officeart/2018/5/layout/IconCircleLabelList"/>
    <dgm:cxn modelId="{C8404D16-7E73-47D8-91D7-8A058C529148}" type="presParOf" srcId="{0CA5D3C2-C1CE-49B0-8012-0A3FD7B8DA90}" destId="{3A49D3CA-3363-4D92-9250-10CB6481AE60}" srcOrd="2" destOrd="0" presId="urn:microsoft.com/office/officeart/2018/5/layout/IconCircleLabelList"/>
    <dgm:cxn modelId="{E559B47A-E77D-4184-B57A-5FD7FE0EDE91}" type="presParOf" srcId="{0CA5D3C2-C1CE-49B0-8012-0A3FD7B8DA90}" destId="{906A9B4A-9480-4361-B47C-1C427890FCC5}" srcOrd="3" destOrd="0" presId="urn:microsoft.com/office/officeart/2018/5/layout/IconCircleLabelList"/>
    <dgm:cxn modelId="{4D7EEA77-3175-4A77-A299-62B14BEE1910}" type="presParOf" srcId="{5F4D1DC3-E036-478A-A6BB-910DAB0C5220}" destId="{FF2FCF39-3C7C-4E97-8F29-4533B658F027}" srcOrd="1" destOrd="0" presId="urn:microsoft.com/office/officeart/2018/5/layout/IconCircleLabelList"/>
    <dgm:cxn modelId="{FE63EBDD-DAF7-42DC-BDA6-AC4444057155}" type="presParOf" srcId="{5F4D1DC3-E036-478A-A6BB-910DAB0C5220}" destId="{127CCE11-A296-4AC1-BF5E-D6F5312D36EC}" srcOrd="2" destOrd="0" presId="urn:microsoft.com/office/officeart/2018/5/layout/IconCircleLabelList"/>
    <dgm:cxn modelId="{CDBAE3B8-003D-4CDB-8927-9FAA34894E7E}" type="presParOf" srcId="{127CCE11-A296-4AC1-BF5E-D6F5312D36EC}" destId="{6E34920E-5CA8-42ED-B024-A1781FCBA123}" srcOrd="0" destOrd="0" presId="urn:microsoft.com/office/officeart/2018/5/layout/IconCircleLabelList"/>
    <dgm:cxn modelId="{9A6A18B6-EE5C-4175-B9AA-1D7B37B7DD39}" type="presParOf" srcId="{127CCE11-A296-4AC1-BF5E-D6F5312D36EC}" destId="{25D325BE-BACB-4325-926A-CB5A9F743BA2}" srcOrd="1" destOrd="0" presId="urn:microsoft.com/office/officeart/2018/5/layout/IconCircleLabelList"/>
    <dgm:cxn modelId="{CE81DB93-8F6A-448F-9D78-37EF4F484647}" type="presParOf" srcId="{127CCE11-A296-4AC1-BF5E-D6F5312D36EC}" destId="{3C3C712E-5816-4C3A-8588-AA4D0E13A1B1}" srcOrd="2" destOrd="0" presId="urn:microsoft.com/office/officeart/2018/5/layout/IconCircleLabelList"/>
    <dgm:cxn modelId="{0E102F5E-91C2-491D-9A9E-1312A5CB718C}" type="presParOf" srcId="{127CCE11-A296-4AC1-BF5E-D6F5312D36EC}" destId="{3A9D48C2-C919-41FB-8650-F2CCB6465AF7}" srcOrd="3" destOrd="0" presId="urn:microsoft.com/office/officeart/2018/5/layout/IconCircleLabelList"/>
    <dgm:cxn modelId="{DC8EA13D-8151-482B-832A-0F486FB938A6}" type="presParOf" srcId="{5F4D1DC3-E036-478A-A6BB-910DAB0C5220}" destId="{070E926C-A424-4884-A99D-FCD61873B6FD}" srcOrd="3" destOrd="0" presId="urn:microsoft.com/office/officeart/2018/5/layout/IconCircleLabelList"/>
    <dgm:cxn modelId="{42A87EC0-9E66-43C3-B8DA-26E67656942E}" type="presParOf" srcId="{5F4D1DC3-E036-478A-A6BB-910DAB0C5220}" destId="{C3CC03BA-1CC7-4F4E-A8CE-756C7A5890E1}" srcOrd="4" destOrd="0" presId="urn:microsoft.com/office/officeart/2018/5/layout/IconCircleLabelList"/>
    <dgm:cxn modelId="{814F2AA2-7D0C-4041-9121-8C98B853A8DE}" type="presParOf" srcId="{C3CC03BA-1CC7-4F4E-A8CE-756C7A5890E1}" destId="{682E84A0-BEE8-40FB-BE0E-C2AE21F09B9A}" srcOrd="0" destOrd="0" presId="urn:microsoft.com/office/officeart/2018/5/layout/IconCircleLabelList"/>
    <dgm:cxn modelId="{AC311E96-BABC-42C8-99BF-E104AEC7821D}" type="presParOf" srcId="{C3CC03BA-1CC7-4F4E-A8CE-756C7A5890E1}" destId="{0A776085-9F10-4A59-A52E-0F3EA65E928B}" srcOrd="1" destOrd="0" presId="urn:microsoft.com/office/officeart/2018/5/layout/IconCircleLabelList"/>
    <dgm:cxn modelId="{85CBB96F-F781-4304-BE2D-0D6C2763E83D}" type="presParOf" srcId="{C3CC03BA-1CC7-4F4E-A8CE-756C7A5890E1}" destId="{2AADCF55-0599-4E0D-9D68-22A703C36B02}" srcOrd="2" destOrd="0" presId="urn:microsoft.com/office/officeart/2018/5/layout/IconCircleLabelList"/>
    <dgm:cxn modelId="{20059013-33E1-4B40-8E9F-EE2443FF0671}" type="presParOf" srcId="{C3CC03BA-1CC7-4F4E-A8CE-756C7A5890E1}" destId="{901ACD78-9584-417C-B90A-B5834F216A78}" srcOrd="3" destOrd="0" presId="urn:microsoft.com/office/officeart/2018/5/layout/IconCircleLabelList"/>
    <dgm:cxn modelId="{A50B0609-EF0D-4D5A-B3F4-B46941C82819}" type="presParOf" srcId="{5F4D1DC3-E036-478A-A6BB-910DAB0C5220}" destId="{9DDB443A-BFC6-468D-8311-39AA80B5B532}" srcOrd="5" destOrd="0" presId="urn:microsoft.com/office/officeart/2018/5/layout/IconCircleLabelList"/>
    <dgm:cxn modelId="{A2DC30D4-465D-4A3D-92D8-B0D7B19A9D5D}" type="presParOf" srcId="{5F4D1DC3-E036-478A-A6BB-910DAB0C5220}" destId="{07E5F629-ECCD-4C80-91CD-22EF75B7013C}" srcOrd="6" destOrd="0" presId="urn:microsoft.com/office/officeart/2018/5/layout/IconCircleLabelList"/>
    <dgm:cxn modelId="{81873CF4-D24D-4AAD-A82E-5B24C84CBB18}" type="presParOf" srcId="{07E5F629-ECCD-4C80-91CD-22EF75B7013C}" destId="{9EECF702-ECC7-420A-9B91-3620FC80C70B}" srcOrd="0" destOrd="0" presId="urn:microsoft.com/office/officeart/2018/5/layout/IconCircleLabelList"/>
    <dgm:cxn modelId="{6D15DE4F-B7AE-4EFF-8B4A-95B4360729F4}" type="presParOf" srcId="{07E5F629-ECCD-4C80-91CD-22EF75B7013C}" destId="{503259ED-6EB2-4AA4-9DB7-CBA863CD66E0}" srcOrd="1" destOrd="0" presId="urn:microsoft.com/office/officeart/2018/5/layout/IconCircleLabelList"/>
    <dgm:cxn modelId="{CC9DDEFF-AAC2-46C0-8473-7B9411C9D158}" type="presParOf" srcId="{07E5F629-ECCD-4C80-91CD-22EF75B7013C}" destId="{99B63D74-FF04-4133-8072-973147345B4E}" srcOrd="2" destOrd="0" presId="urn:microsoft.com/office/officeart/2018/5/layout/IconCircleLabelList"/>
    <dgm:cxn modelId="{31DFF16E-7711-47AE-9AC3-6430DF9BAFD0}" type="presParOf" srcId="{07E5F629-ECCD-4C80-91CD-22EF75B7013C}" destId="{7890C605-769C-4F03-B960-C0E226769B7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BF6C35-F21F-41F1-A7F8-C29AAE8E2434}">
      <dsp:nvSpPr>
        <dsp:cNvPr id="0" name=""/>
        <dsp:cNvSpPr/>
      </dsp:nvSpPr>
      <dsp:spPr>
        <a:xfrm>
          <a:off x="624000" y="41360"/>
          <a:ext cx="1784250" cy="178425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EFA3A4-5915-4170-9349-97C3DBF0300B}">
      <dsp:nvSpPr>
        <dsp:cNvPr id="0" name=""/>
        <dsp:cNvSpPr/>
      </dsp:nvSpPr>
      <dsp:spPr>
        <a:xfrm>
          <a:off x="1004250" y="421610"/>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D85CC2-6C46-40E3-BFFB-7E852C940452}">
      <dsp:nvSpPr>
        <dsp:cNvPr id="0" name=""/>
        <dsp:cNvSpPr/>
      </dsp:nvSpPr>
      <dsp:spPr>
        <a:xfrm>
          <a:off x="53625" y="2381360"/>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Challenges of stock price prediction</a:t>
          </a:r>
        </a:p>
      </dsp:txBody>
      <dsp:txXfrm>
        <a:off x="53625" y="2381360"/>
        <a:ext cx="2925000" cy="720000"/>
      </dsp:txXfrm>
    </dsp:sp>
    <dsp:sp modelId="{4B8F816B-701E-4526-97FC-64DAEC44806F}">
      <dsp:nvSpPr>
        <dsp:cNvPr id="0" name=""/>
        <dsp:cNvSpPr/>
      </dsp:nvSpPr>
      <dsp:spPr>
        <a:xfrm>
          <a:off x="4060875" y="41360"/>
          <a:ext cx="1784250" cy="178425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046C43-D695-4DD3-AC0F-9DAB68AFBEB4}">
      <dsp:nvSpPr>
        <dsp:cNvPr id="0" name=""/>
        <dsp:cNvSpPr/>
      </dsp:nvSpPr>
      <dsp:spPr>
        <a:xfrm>
          <a:off x="4441125" y="421610"/>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6556E4-D8D9-487C-BB29-485D579493E6}">
      <dsp:nvSpPr>
        <dsp:cNvPr id="0" name=""/>
        <dsp:cNvSpPr/>
      </dsp:nvSpPr>
      <dsp:spPr>
        <a:xfrm>
          <a:off x="3490500" y="2381360"/>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b="0" i="0" kern="1200"/>
            <a:t>complex nature of financial markets and events</a:t>
          </a:r>
          <a:endParaRPr lang="en-US" sz="1900" kern="1200"/>
        </a:p>
      </dsp:txBody>
      <dsp:txXfrm>
        <a:off x="3490500" y="2381360"/>
        <a:ext cx="2925000" cy="720000"/>
      </dsp:txXfrm>
    </dsp:sp>
    <dsp:sp modelId="{9C5DCDDC-2B3D-479C-AB51-3E9878AE29F6}">
      <dsp:nvSpPr>
        <dsp:cNvPr id="0" name=""/>
        <dsp:cNvSpPr/>
      </dsp:nvSpPr>
      <dsp:spPr>
        <a:xfrm>
          <a:off x="7497750" y="41360"/>
          <a:ext cx="1784250" cy="178425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00B842-D82E-4169-8563-A8E3D2FE8622}">
      <dsp:nvSpPr>
        <dsp:cNvPr id="0" name=""/>
        <dsp:cNvSpPr/>
      </dsp:nvSpPr>
      <dsp:spPr>
        <a:xfrm>
          <a:off x="7878000" y="421610"/>
          <a:ext cx="1023750" cy="1023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B3EE6B-B70B-484C-88B5-2D8C7E030C51}">
      <dsp:nvSpPr>
        <dsp:cNvPr id="0" name=""/>
        <dsp:cNvSpPr/>
      </dsp:nvSpPr>
      <dsp:spPr>
        <a:xfrm>
          <a:off x="6927375" y="2381360"/>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b="0" i="0" kern="1200"/>
            <a:t>need for advanced techniques like deep learning</a:t>
          </a:r>
          <a:endParaRPr lang="en-US" sz="1900" kern="1200"/>
        </a:p>
      </dsp:txBody>
      <dsp:txXfrm>
        <a:off x="6927375" y="2381360"/>
        <a:ext cx="2925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BBD81-AA15-4DE6-B292-09583FBE3AFC}">
      <dsp:nvSpPr>
        <dsp:cNvPr id="0" name=""/>
        <dsp:cNvSpPr/>
      </dsp:nvSpPr>
      <dsp:spPr>
        <a:xfrm>
          <a:off x="707775" y="611100"/>
          <a:ext cx="1252520" cy="125252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45A610-9FA7-478D-BBDF-D76535564018}">
      <dsp:nvSpPr>
        <dsp:cNvPr id="0" name=""/>
        <dsp:cNvSpPr/>
      </dsp:nvSpPr>
      <dsp:spPr>
        <a:xfrm>
          <a:off x="974706" y="878030"/>
          <a:ext cx="718659" cy="7186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6A9B4A-9480-4361-B47C-1C427890FCC5}">
      <dsp:nvSpPr>
        <dsp:cNvPr id="0" name=""/>
        <dsp:cNvSpPr/>
      </dsp:nvSpPr>
      <dsp:spPr>
        <a:xfrm>
          <a:off x="307380"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IN" sz="1900" b="1" i="0" kern="1200"/>
            <a:t>Mean Absolute Error (MAE)</a:t>
          </a:r>
          <a:endParaRPr lang="en-US" sz="1900" kern="1200"/>
        </a:p>
      </dsp:txBody>
      <dsp:txXfrm>
        <a:off x="307380" y="2253749"/>
        <a:ext cx="2053312" cy="720000"/>
      </dsp:txXfrm>
    </dsp:sp>
    <dsp:sp modelId="{6E34920E-5CA8-42ED-B024-A1781FCBA123}">
      <dsp:nvSpPr>
        <dsp:cNvPr id="0" name=""/>
        <dsp:cNvSpPr/>
      </dsp:nvSpPr>
      <dsp:spPr>
        <a:xfrm>
          <a:off x="3120418" y="611100"/>
          <a:ext cx="1252520" cy="125252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D325BE-BACB-4325-926A-CB5A9F743BA2}">
      <dsp:nvSpPr>
        <dsp:cNvPr id="0" name=""/>
        <dsp:cNvSpPr/>
      </dsp:nvSpPr>
      <dsp:spPr>
        <a:xfrm>
          <a:off x="3387348" y="878030"/>
          <a:ext cx="718659" cy="7186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9D48C2-C919-41FB-8650-F2CCB6465AF7}">
      <dsp:nvSpPr>
        <dsp:cNvPr id="0" name=""/>
        <dsp:cNvSpPr/>
      </dsp:nvSpPr>
      <dsp:spPr>
        <a:xfrm>
          <a:off x="2720022"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IN" sz="1900" b="1" i="0" kern="1200"/>
            <a:t>Mean Squared Error (MSE)</a:t>
          </a:r>
          <a:endParaRPr lang="en-US" sz="1900" kern="1200"/>
        </a:p>
      </dsp:txBody>
      <dsp:txXfrm>
        <a:off x="2720022" y="2253749"/>
        <a:ext cx="2053312" cy="720000"/>
      </dsp:txXfrm>
    </dsp:sp>
    <dsp:sp modelId="{682E84A0-BEE8-40FB-BE0E-C2AE21F09B9A}">
      <dsp:nvSpPr>
        <dsp:cNvPr id="0" name=""/>
        <dsp:cNvSpPr/>
      </dsp:nvSpPr>
      <dsp:spPr>
        <a:xfrm>
          <a:off x="5533060" y="611100"/>
          <a:ext cx="1252520" cy="125252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776085-9F10-4A59-A52E-0F3EA65E928B}">
      <dsp:nvSpPr>
        <dsp:cNvPr id="0" name=""/>
        <dsp:cNvSpPr/>
      </dsp:nvSpPr>
      <dsp:spPr>
        <a:xfrm>
          <a:off x="5799990" y="878030"/>
          <a:ext cx="718659" cy="7186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1ACD78-9584-417C-B90A-B5834F216A78}">
      <dsp:nvSpPr>
        <dsp:cNvPr id="0" name=""/>
        <dsp:cNvSpPr/>
      </dsp:nvSpPr>
      <dsp:spPr>
        <a:xfrm>
          <a:off x="5132664"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b="1" i="0" kern="1200"/>
            <a:t>Root Mean Squared Error (RMSE)</a:t>
          </a:r>
          <a:endParaRPr lang="en-US" sz="1900" kern="1200"/>
        </a:p>
      </dsp:txBody>
      <dsp:txXfrm>
        <a:off x="5132664" y="2253749"/>
        <a:ext cx="2053312" cy="720000"/>
      </dsp:txXfrm>
    </dsp:sp>
    <dsp:sp modelId="{9EECF702-ECC7-420A-9B91-3620FC80C70B}">
      <dsp:nvSpPr>
        <dsp:cNvPr id="0" name=""/>
        <dsp:cNvSpPr/>
      </dsp:nvSpPr>
      <dsp:spPr>
        <a:xfrm>
          <a:off x="7945702" y="611100"/>
          <a:ext cx="1252520" cy="125252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3259ED-6EB2-4AA4-9DB7-CBA863CD66E0}">
      <dsp:nvSpPr>
        <dsp:cNvPr id="0" name=""/>
        <dsp:cNvSpPr/>
      </dsp:nvSpPr>
      <dsp:spPr>
        <a:xfrm>
          <a:off x="8212633" y="878030"/>
          <a:ext cx="718659" cy="7186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90C605-769C-4F03-B960-C0E226769B79}">
      <dsp:nvSpPr>
        <dsp:cNvPr id="0" name=""/>
        <dsp:cNvSpPr/>
      </dsp:nvSpPr>
      <dsp:spPr>
        <a:xfrm>
          <a:off x="7545306"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IN" sz="1900" b="1" i="0" kern="1200"/>
            <a:t>R-squared (R²) Value</a:t>
          </a:r>
          <a:endParaRPr lang="en-US" sz="1900" kern="1200"/>
        </a:p>
      </dsp:txBody>
      <dsp:txXfrm>
        <a:off x="7545306" y="2253749"/>
        <a:ext cx="2053312"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8/13/2023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8/13/2023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C68F39D-867D-4AFF-94C4-C3829AD5C5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8EC3C6AD-76A6-4B9E-9700-E70BCEA5B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DC213DD1-BF02-41F7-80A7-E6A5694F573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A957F1C7-B9B1-2E3B-7B27-6E35A335BE96}"/>
              </a:ext>
            </a:extLst>
          </p:cNvPr>
          <p:cNvSpPr>
            <a:spLocks noGrp="1"/>
          </p:cNvSpPr>
          <p:nvPr>
            <p:ph type="ctrTitle"/>
          </p:nvPr>
        </p:nvSpPr>
        <p:spPr>
          <a:xfrm>
            <a:off x="5270066" y="1122363"/>
            <a:ext cx="5397933" cy="2387600"/>
          </a:xfrm>
        </p:spPr>
        <p:txBody>
          <a:bodyPr>
            <a:normAutofit/>
          </a:bodyPr>
          <a:lstStyle/>
          <a:p>
            <a:r>
              <a:rPr lang="en-US" dirty="0"/>
              <a:t>Deep Learning-based Stock Price Forecasting</a:t>
            </a:r>
            <a:endParaRPr lang="en-IN" dirty="0"/>
          </a:p>
        </p:txBody>
      </p:sp>
      <p:sp>
        <p:nvSpPr>
          <p:cNvPr id="4" name="Subtitle 2">
            <a:extLst>
              <a:ext uri="{FF2B5EF4-FFF2-40B4-BE49-F238E27FC236}">
                <a16:creationId xmlns:a16="http://schemas.microsoft.com/office/drawing/2014/main" id="{E00C02A8-FC43-F809-BACD-C9C8C1180861}"/>
              </a:ext>
            </a:extLst>
          </p:cNvPr>
          <p:cNvSpPr>
            <a:spLocks noGrp="1"/>
          </p:cNvSpPr>
          <p:nvPr>
            <p:ph type="subTitle" idx="1"/>
          </p:nvPr>
        </p:nvSpPr>
        <p:spPr>
          <a:xfrm>
            <a:off x="5230896" y="3602038"/>
            <a:ext cx="5437103" cy="1655762"/>
          </a:xfrm>
        </p:spPr>
        <p:txBody>
          <a:bodyPr>
            <a:normAutofit/>
          </a:bodyPr>
          <a:lstStyle/>
          <a:p>
            <a:r>
              <a:rPr lang="en-IN" i="0">
                <a:effectLst/>
                <a:latin typeface="Times New Roman" panose="02020603050405020304" pitchFamily="18" charset="0"/>
                <a:cs typeface="Times New Roman" panose="02020603050405020304" pitchFamily="18" charset="0"/>
              </a:rPr>
              <a:t>Chandana </a:t>
            </a:r>
            <a:r>
              <a:rPr lang="en-IN" i="0" err="1">
                <a:effectLst/>
                <a:latin typeface="Times New Roman" panose="02020603050405020304" pitchFamily="18" charset="0"/>
                <a:cs typeface="Times New Roman" panose="02020603050405020304" pitchFamily="18" charset="0"/>
              </a:rPr>
              <a:t>Haluvarthi</a:t>
            </a:r>
            <a:r>
              <a:rPr lang="en-IN" i="0">
                <a:effectLst/>
                <a:latin typeface="Times New Roman" panose="02020603050405020304" pitchFamily="18" charset="0"/>
                <a:cs typeface="Times New Roman" panose="02020603050405020304" pitchFamily="18" charset="0"/>
              </a:rPr>
              <a:t> </a:t>
            </a:r>
            <a:r>
              <a:rPr lang="en-IN" i="0" err="1">
                <a:effectLst/>
                <a:latin typeface="Times New Roman" panose="02020603050405020304" pitchFamily="18" charset="0"/>
                <a:cs typeface="Times New Roman" panose="02020603050405020304" pitchFamily="18" charset="0"/>
              </a:rPr>
              <a:t>Prabhudeva</a:t>
            </a:r>
            <a:r>
              <a:rPr lang="en-IN" i="0">
                <a:effectLst/>
                <a:latin typeface="Times New Roman" panose="02020603050405020304" pitchFamily="18" charset="0"/>
                <a:cs typeface="Times New Roman" panose="02020603050405020304" pitchFamily="18" charset="0"/>
              </a:rPr>
              <a:t>: x22167099</a:t>
            </a:r>
          </a:p>
          <a:p>
            <a:r>
              <a:rPr lang="en-IN">
                <a:latin typeface="Times New Roman" panose="02020603050405020304" pitchFamily="18" charset="0"/>
                <a:cs typeface="Times New Roman" panose="02020603050405020304" pitchFamily="18" charset="0"/>
              </a:rPr>
              <a:t>Pratheek Gogate: X22159789</a:t>
            </a:r>
            <a:endParaRPr lang="en-IN" i="0">
              <a:effectLst/>
              <a:latin typeface="Times New Roman" panose="02020603050405020304" pitchFamily="18" charset="0"/>
              <a:cs typeface="Times New Roman" panose="02020603050405020304" pitchFamily="18" charset="0"/>
            </a:endParaRPr>
          </a:p>
          <a:p>
            <a:endParaRPr lang="en-IN"/>
          </a:p>
        </p:txBody>
      </p:sp>
      <p:pic>
        <p:nvPicPr>
          <p:cNvPr id="6" name="Picture 5">
            <a:extLst>
              <a:ext uri="{FF2B5EF4-FFF2-40B4-BE49-F238E27FC236}">
                <a16:creationId xmlns:a16="http://schemas.microsoft.com/office/drawing/2014/main" id="{5DC14D4C-B87A-931E-1E81-9178ED68CB12}"/>
              </a:ext>
            </a:extLst>
          </p:cNvPr>
          <p:cNvPicPr>
            <a:picLocks noChangeAspect="1"/>
          </p:cNvPicPr>
          <p:nvPr/>
        </p:nvPicPr>
        <p:blipFill rotWithShape="1">
          <a:blip r:embed="rId4"/>
          <a:srcRect l="31854" r="23196"/>
          <a:stretch/>
        </p:blipFill>
        <p:spPr>
          <a:xfrm>
            <a:off x="-5597" y="10"/>
            <a:ext cx="4635583" cy="6857990"/>
          </a:xfrm>
          <a:prstGeom prst="rect">
            <a:avLst/>
          </a:prstGeom>
        </p:spPr>
      </p:pic>
      <p:grpSp>
        <p:nvGrpSpPr>
          <p:cNvPr id="14" name="Group 13">
            <a:extLst>
              <a:ext uri="{FF2B5EF4-FFF2-40B4-BE49-F238E27FC236}">
                <a16:creationId xmlns:a16="http://schemas.microsoft.com/office/drawing/2014/main" id="{4466CCD0-FEF9-460D-9FB6-11613A492B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5" name="Rectangle 5">
              <a:extLst>
                <a:ext uri="{FF2B5EF4-FFF2-40B4-BE49-F238E27FC236}">
                  <a16:creationId xmlns:a16="http://schemas.microsoft.com/office/drawing/2014/main" id="{F642B7E9-F9AF-4BC0-B586-E7B0E8E878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16CE5EA6-3C76-4E5C-9257-D6A61A31C5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Freeform 7">
              <a:extLst>
                <a:ext uri="{FF2B5EF4-FFF2-40B4-BE49-F238E27FC236}">
                  <a16:creationId xmlns:a16="http://schemas.microsoft.com/office/drawing/2014/main" id="{DD7BCC42-B325-4F92-B500-14A2933DA3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Rectangle 8">
              <a:extLst>
                <a:ext uri="{FF2B5EF4-FFF2-40B4-BE49-F238E27FC236}">
                  <a16:creationId xmlns:a16="http://schemas.microsoft.com/office/drawing/2014/main" id="{197BF445-29BA-4C54-A1B4-A4390F0225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9" name="Freeform 9">
              <a:extLst>
                <a:ext uri="{FF2B5EF4-FFF2-40B4-BE49-F238E27FC236}">
                  <a16:creationId xmlns:a16="http://schemas.microsoft.com/office/drawing/2014/main" id="{B10C1630-E8C0-489C-8FFB-C9BBAEDE7A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0">
              <a:extLst>
                <a:ext uri="{FF2B5EF4-FFF2-40B4-BE49-F238E27FC236}">
                  <a16:creationId xmlns:a16="http://schemas.microsoft.com/office/drawing/2014/main" id="{B8778BE5-6D1F-4629-A045-8A87E2C756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1">
              <a:extLst>
                <a:ext uri="{FF2B5EF4-FFF2-40B4-BE49-F238E27FC236}">
                  <a16:creationId xmlns:a16="http://schemas.microsoft.com/office/drawing/2014/main" id="{A7885ADB-F1C4-4FF3-93CD-7C9337E87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2">
              <a:extLst>
                <a:ext uri="{FF2B5EF4-FFF2-40B4-BE49-F238E27FC236}">
                  <a16:creationId xmlns:a16="http://schemas.microsoft.com/office/drawing/2014/main" id="{59FC4F71-6E39-414E-9F39-CE1479FF81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3">
              <a:extLst>
                <a:ext uri="{FF2B5EF4-FFF2-40B4-BE49-F238E27FC236}">
                  <a16:creationId xmlns:a16="http://schemas.microsoft.com/office/drawing/2014/main" id="{3FC9614F-1D2C-4CAC-8CE9-32DC7D863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4">
              <a:extLst>
                <a:ext uri="{FF2B5EF4-FFF2-40B4-BE49-F238E27FC236}">
                  <a16:creationId xmlns:a16="http://schemas.microsoft.com/office/drawing/2014/main" id="{2A872F50-76EA-4A5B-AA68-3CE2E2673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5">
              <a:extLst>
                <a:ext uri="{FF2B5EF4-FFF2-40B4-BE49-F238E27FC236}">
                  <a16:creationId xmlns:a16="http://schemas.microsoft.com/office/drawing/2014/main" id="{CE389546-6A1F-4203-ACD1-BC17DDBFB0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6">
              <a:extLst>
                <a:ext uri="{FF2B5EF4-FFF2-40B4-BE49-F238E27FC236}">
                  <a16:creationId xmlns:a16="http://schemas.microsoft.com/office/drawing/2014/main" id="{1BA89DC9-FE9A-4228-A4BE-D3A37F8656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7">
              <a:extLst>
                <a:ext uri="{FF2B5EF4-FFF2-40B4-BE49-F238E27FC236}">
                  <a16:creationId xmlns:a16="http://schemas.microsoft.com/office/drawing/2014/main" id="{FA3E79A5-9B81-48B5-B96F-8D55B02FD5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8">
              <a:extLst>
                <a:ext uri="{FF2B5EF4-FFF2-40B4-BE49-F238E27FC236}">
                  <a16:creationId xmlns:a16="http://schemas.microsoft.com/office/drawing/2014/main" id="{A76D4D27-C537-45E4-96DE-C5FD2C9A37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19">
              <a:extLst>
                <a:ext uri="{FF2B5EF4-FFF2-40B4-BE49-F238E27FC236}">
                  <a16:creationId xmlns:a16="http://schemas.microsoft.com/office/drawing/2014/main" id="{C1B158DD-2DCB-42FF-B1FE-3C947FE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0">
              <a:extLst>
                <a:ext uri="{FF2B5EF4-FFF2-40B4-BE49-F238E27FC236}">
                  <a16:creationId xmlns:a16="http://schemas.microsoft.com/office/drawing/2014/main" id="{3307DC3E-0C6E-4E70-AFA2-96538CE3CD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1">
              <a:extLst>
                <a:ext uri="{FF2B5EF4-FFF2-40B4-BE49-F238E27FC236}">
                  <a16:creationId xmlns:a16="http://schemas.microsoft.com/office/drawing/2014/main" id="{53A9F721-7EE3-4844-BB91-0B995BAC15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2">
              <a:extLst>
                <a:ext uri="{FF2B5EF4-FFF2-40B4-BE49-F238E27FC236}">
                  <a16:creationId xmlns:a16="http://schemas.microsoft.com/office/drawing/2014/main" id="{8F057800-5B8F-4775-805B-89727A78A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3">
              <a:extLst>
                <a:ext uri="{FF2B5EF4-FFF2-40B4-BE49-F238E27FC236}">
                  <a16:creationId xmlns:a16="http://schemas.microsoft.com/office/drawing/2014/main" id="{FC6DF692-3394-4FDD-92BA-CA0C41EBC3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4">
              <a:extLst>
                <a:ext uri="{FF2B5EF4-FFF2-40B4-BE49-F238E27FC236}">
                  <a16:creationId xmlns:a16="http://schemas.microsoft.com/office/drawing/2014/main" id="{B825CD97-262B-4A33-B1E5-55F0D81F40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5">
              <a:extLst>
                <a:ext uri="{FF2B5EF4-FFF2-40B4-BE49-F238E27FC236}">
                  <a16:creationId xmlns:a16="http://schemas.microsoft.com/office/drawing/2014/main" id="{F00EA2FE-C735-4E1E-B9DC-636C49061F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6">
              <a:extLst>
                <a:ext uri="{FF2B5EF4-FFF2-40B4-BE49-F238E27FC236}">
                  <a16:creationId xmlns:a16="http://schemas.microsoft.com/office/drawing/2014/main" id="{95B50260-0DDF-4260-8DC1-D504B0643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7">
              <a:extLst>
                <a:ext uri="{FF2B5EF4-FFF2-40B4-BE49-F238E27FC236}">
                  <a16:creationId xmlns:a16="http://schemas.microsoft.com/office/drawing/2014/main" id="{BBB491EB-35C1-4159-94B2-A367ADC13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8">
              <a:extLst>
                <a:ext uri="{FF2B5EF4-FFF2-40B4-BE49-F238E27FC236}">
                  <a16:creationId xmlns:a16="http://schemas.microsoft.com/office/drawing/2014/main" id="{7EAA4E1C-EC83-44E0-A4AB-4B0F509A8C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29">
              <a:extLst>
                <a:ext uri="{FF2B5EF4-FFF2-40B4-BE49-F238E27FC236}">
                  <a16:creationId xmlns:a16="http://schemas.microsoft.com/office/drawing/2014/main" id="{BE561717-C43F-46C1-BBCE-C830DE4A1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0">
              <a:extLst>
                <a:ext uri="{FF2B5EF4-FFF2-40B4-BE49-F238E27FC236}">
                  <a16:creationId xmlns:a16="http://schemas.microsoft.com/office/drawing/2014/main" id="{CC840BC4-F1CE-4A1B-A1DE-BB922689E2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1">
              <a:extLst>
                <a:ext uri="{FF2B5EF4-FFF2-40B4-BE49-F238E27FC236}">
                  <a16:creationId xmlns:a16="http://schemas.microsoft.com/office/drawing/2014/main" id="{03B586C7-6126-46E0-9BEF-522798686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32">
              <a:extLst>
                <a:ext uri="{FF2B5EF4-FFF2-40B4-BE49-F238E27FC236}">
                  <a16:creationId xmlns:a16="http://schemas.microsoft.com/office/drawing/2014/main" id="{45C5C565-0EB6-4E0C-9752-84084CDBB8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Rectangle 33">
              <a:extLst>
                <a:ext uri="{FF2B5EF4-FFF2-40B4-BE49-F238E27FC236}">
                  <a16:creationId xmlns:a16="http://schemas.microsoft.com/office/drawing/2014/main" id="{5CABC7BF-500C-4275-9EAA-9563EF43C62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4" name="Freeform 34">
              <a:extLst>
                <a:ext uri="{FF2B5EF4-FFF2-40B4-BE49-F238E27FC236}">
                  <a16:creationId xmlns:a16="http://schemas.microsoft.com/office/drawing/2014/main" id="{C7AA982B-BB49-4311-A724-81AAF8ABC3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5">
              <a:extLst>
                <a:ext uri="{FF2B5EF4-FFF2-40B4-BE49-F238E27FC236}">
                  <a16:creationId xmlns:a16="http://schemas.microsoft.com/office/drawing/2014/main" id="{89D49DD1-C07D-4ADD-BD4A-D6AA72575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6">
              <a:extLst>
                <a:ext uri="{FF2B5EF4-FFF2-40B4-BE49-F238E27FC236}">
                  <a16:creationId xmlns:a16="http://schemas.microsoft.com/office/drawing/2014/main" id="{4359B9DB-1A95-4934-A839-A76774D79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7">
              <a:extLst>
                <a:ext uri="{FF2B5EF4-FFF2-40B4-BE49-F238E27FC236}">
                  <a16:creationId xmlns:a16="http://schemas.microsoft.com/office/drawing/2014/main" id="{2B7EEF08-F28B-48E9-BA1D-E61AC62013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8">
              <a:extLst>
                <a:ext uri="{FF2B5EF4-FFF2-40B4-BE49-F238E27FC236}">
                  <a16:creationId xmlns:a16="http://schemas.microsoft.com/office/drawing/2014/main" id="{E846B9B0-7D1C-4E1B-9256-7F25E8E88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39">
              <a:extLst>
                <a:ext uri="{FF2B5EF4-FFF2-40B4-BE49-F238E27FC236}">
                  <a16:creationId xmlns:a16="http://schemas.microsoft.com/office/drawing/2014/main" id="{E31B0CE6-7913-4D1C-AC18-2ED44DF92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0">
              <a:extLst>
                <a:ext uri="{FF2B5EF4-FFF2-40B4-BE49-F238E27FC236}">
                  <a16:creationId xmlns:a16="http://schemas.microsoft.com/office/drawing/2014/main" id="{0F3517CE-D006-4218-9BB0-65269371EF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1">
              <a:extLst>
                <a:ext uri="{FF2B5EF4-FFF2-40B4-BE49-F238E27FC236}">
                  <a16:creationId xmlns:a16="http://schemas.microsoft.com/office/drawing/2014/main" id="{DE7DB798-CAAE-42A3-BDFE-D6AD0E0DA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2">
              <a:extLst>
                <a:ext uri="{FF2B5EF4-FFF2-40B4-BE49-F238E27FC236}">
                  <a16:creationId xmlns:a16="http://schemas.microsoft.com/office/drawing/2014/main" id="{07A53F87-B4E0-4C4E-B913-D336D8993D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3">
              <a:extLst>
                <a:ext uri="{FF2B5EF4-FFF2-40B4-BE49-F238E27FC236}">
                  <a16:creationId xmlns:a16="http://schemas.microsoft.com/office/drawing/2014/main" id="{587D3AD0-B188-4D2E-A497-5180C1F22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44">
              <a:extLst>
                <a:ext uri="{FF2B5EF4-FFF2-40B4-BE49-F238E27FC236}">
                  <a16:creationId xmlns:a16="http://schemas.microsoft.com/office/drawing/2014/main" id="{E8B4429B-56DB-4ED5-8296-1C4EB6AE04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Rectangle 45">
              <a:extLst>
                <a:ext uri="{FF2B5EF4-FFF2-40B4-BE49-F238E27FC236}">
                  <a16:creationId xmlns:a16="http://schemas.microsoft.com/office/drawing/2014/main" id="{ABBE178E-641F-4008-8760-5134D226A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6" name="Freeform 46">
              <a:extLst>
                <a:ext uri="{FF2B5EF4-FFF2-40B4-BE49-F238E27FC236}">
                  <a16:creationId xmlns:a16="http://schemas.microsoft.com/office/drawing/2014/main" id="{BB7A09DD-4AE2-4235-BCBA-B52CB7986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7">
              <a:extLst>
                <a:ext uri="{FF2B5EF4-FFF2-40B4-BE49-F238E27FC236}">
                  <a16:creationId xmlns:a16="http://schemas.microsoft.com/office/drawing/2014/main" id="{64DBEF94-3525-4008-AD35-D566A238B9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8">
              <a:extLst>
                <a:ext uri="{FF2B5EF4-FFF2-40B4-BE49-F238E27FC236}">
                  <a16:creationId xmlns:a16="http://schemas.microsoft.com/office/drawing/2014/main" id="{1C0CEBA3-32C8-4D37-BBD0-8863B008E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49">
              <a:extLst>
                <a:ext uri="{FF2B5EF4-FFF2-40B4-BE49-F238E27FC236}">
                  <a16:creationId xmlns:a16="http://schemas.microsoft.com/office/drawing/2014/main" id="{D12DBC8B-AE05-43C6-BF30-3F9CDADE9B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0">
              <a:extLst>
                <a:ext uri="{FF2B5EF4-FFF2-40B4-BE49-F238E27FC236}">
                  <a16:creationId xmlns:a16="http://schemas.microsoft.com/office/drawing/2014/main" id="{47D642DC-B097-481B-8F32-671DE6AB5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1">
              <a:extLst>
                <a:ext uri="{FF2B5EF4-FFF2-40B4-BE49-F238E27FC236}">
                  <a16:creationId xmlns:a16="http://schemas.microsoft.com/office/drawing/2014/main" id="{0D7CD8F4-0787-4106-9E76-FF0AFA0AC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2">
              <a:extLst>
                <a:ext uri="{FF2B5EF4-FFF2-40B4-BE49-F238E27FC236}">
                  <a16:creationId xmlns:a16="http://schemas.microsoft.com/office/drawing/2014/main" id="{3ED06726-52C5-468C-BEA2-0194993F8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3">
              <a:extLst>
                <a:ext uri="{FF2B5EF4-FFF2-40B4-BE49-F238E27FC236}">
                  <a16:creationId xmlns:a16="http://schemas.microsoft.com/office/drawing/2014/main" id="{1541CE8F-816C-4189-8522-7AAA7EABD8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4">
              <a:extLst>
                <a:ext uri="{FF2B5EF4-FFF2-40B4-BE49-F238E27FC236}">
                  <a16:creationId xmlns:a16="http://schemas.microsoft.com/office/drawing/2014/main" id="{3D0F8D98-15AC-458C-B872-777F4BBF3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5">
              <a:extLst>
                <a:ext uri="{FF2B5EF4-FFF2-40B4-BE49-F238E27FC236}">
                  <a16:creationId xmlns:a16="http://schemas.microsoft.com/office/drawing/2014/main" id="{C9DE1ACE-C20F-4504-B0A1-5A37CA0D1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6">
              <a:extLst>
                <a:ext uri="{FF2B5EF4-FFF2-40B4-BE49-F238E27FC236}">
                  <a16:creationId xmlns:a16="http://schemas.microsoft.com/office/drawing/2014/main" id="{E4BDEE62-868F-49A1-B97A-DE8EDC86F9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7">
              <a:extLst>
                <a:ext uri="{FF2B5EF4-FFF2-40B4-BE49-F238E27FC236}">
                  <a16:creationId xmlns:a16="http://schemas.microsoft.com/office/drawing/2014/main" id="{B71AB3E3-099B-47DC-AD0D-215F18FD3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Freeform 58">
              <a:extLst>
                <a:ext uri="{FF2B5EF4-FFF2-40B4-BE49-F238E27FC236}">
                  <a16:creationId xmlns:a16="http://schemas.microsoft.com/office/drawing/2014/main" id="{7D4B7844-C6A2-45AA-9147-C1CEC0CB8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70" name="Group 69">
            <a:extLst>
              <a:ext uri="{FF2B5EF4-FFF2-40B4-BE49-F238E27FC236}">
                <a16:creationId xmlns:a16="http://schemas.microsoft.com/office/drawing/2014/main" id="{176E1971-1C4C-46C8-A821-637664280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1" name="Freeform 32">
              <a:extLst>
                <a:ext uri="{FF2B5EF4-FFF2-40B4-BE49-F238E27FC236}">
                  <a16:creationId xmlns:a16="http://schemas.microsoft.com/office/drawing/2014/main" id="{35FAC14F-8CA0-40F3-ADE4-31DBF8BD7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2" name="Freeform 33">
              <a:extLst>
                <a:ext uri="{FF2B5EF4-FFF2-40B4-BE49-F238E27FC236}">
                  <a16:creationId xmlns:a16="http://schemas.microsoft.com/office/drawing/2014/main" id="{778F8CB9-0C96-4B66-B943-C5BF1A1B5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3" name="Freeform 34">
              <a:extLst>
                <a:ext uri="{FF2B5EF4-FFF2-40B4-BE49-F238E27FC236}">
                  <a16:creationId xmlns:a16="http://schemas.microsoft.com/office/drawing/2014/main" id="{DB1C8E93-74F9-42A0-B326-E06DC9C584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35">
              <a:extLst>
                <a:ext uri="{FF2B5EF4-FFF2-40B4-BE49-F238E27FC236}">
                  <a16:creationId xmlns:a16="http://schemas.microsoft.com/office/drawing/2014/main" id="{EC6EA429-8E16-49E0-82D7-5846CDA76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Freeform 36">
              <a:extLst>
                <a:ext uri="{FF2B5EF4-FFF2-40B4-BE49-F238E27FC236}">
                  <a16:creationId xmlns:a16="http://schemas.microsoft.com/office/drawing/2014/main" id="{8F64C508-2357-44C9-93D8-FC81B85AE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37">
              <a:extLst>
                <a:ext uri="{FF2B5EF4-FFF2-40B4-BE49-F238E27FC236}">
                  <a16:creationId xmlns:a16="http://schemas.microsoft.com/office/drawing/2014/main" id="{82F6F3F7-8F51-41B4-AC2B-699593A1F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38">
              <a:extLst>
                <a:ext uri="{FF2B5EF4-FFF2-40B4-BE49-F238E27FC236}">
                  <a16:creationId xmlns:a16="http://schemas.microsoft.com/office/drawing/2014/main" id="{6F2FC65A-DA31-4602-B324-E53F76BD93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39">
              <a:extLst>
                <a:ext uri="{FF2B5EF4-FFF2-40B4-BE49-F238E27FC236}">
                  <a16:creationId xmlns:a16="http://schemas.microsoft.com/office/drawing/2014/main" id="{0E9B7CF9-E3CC-495E-A513-A8A1C2422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40">
              <a:extLst>
                <a:ext uri="{FF2B5EF4-FFF2-40B4-BE49-F238E27FC236}">
                  <a16:creationId xmlns:a16="http://schemas.microsoft.com/office/drawing/2014/main" id="{35C09477-23EA-4E6A-A8C2-5B447B25E9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Rectangle 41">
              <a:extLst>
                <a:ext uri="{FF2B5EF4-FFF2-40B4-BE49-F238E27FC236}">
                  <a16:creationId xmlns:a16="http://schemas.microsoft.com/office/drawing/2014/main" id="{80A5D070-0FE6-4F72-8077-E259B2D35A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spTree>
    <p:extLst>
      <p:ext uri="{BB962C8B-B14F-4D97-AF65-F5344CB8AC3E}">
        <p14:creationId xmlns:p14="http://schemas.microsoft.com/office/powerpoint/2010/main" val="2647771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F1C7-B9B1-2E3B-7B27-6E35A335BE96}"/>
              </a:ext>
            </a:extLst>
          </p:cNvPr>
          <p:cNvSpPr>
            <a:spLocks noGrp="1"/>
          </p:cNvSpPr>
          <p:nvPr>
            <p:ph type="title"/>
          </p:nvPr>
        </p:nvSpPr>
        <p:spPr>
          <a:xfrm>
            <a:off x="1141413" y="618518"/>
            <a:ext cx="9905998" cy="1478570"/>
          </a:xfrm>
        </p:spPr>
        <p:txBody>
          <a:bodyPr>
            <a:normAutofit/>
          </a:bodyPr>
          <a:lstStyle/>
          <a:p>
            <a:r>
              <a:rPr lang="en-US" dirty="0"/>
              <a:t>Introduction</a:t>
            </a:r>
            <a:endParaRPr lang="en-IN" dirty="0"/>
          </a:p>
        </p:txBody>
      </p:sp>
      <p:graphicFrame>
        <p:nvGraphicFramePr>
          <p:cNvPr id="6" name="Subtitle 2">
            <a:extLst>
              <a:ext uri="{FF2B5EF4-FFF2-40B4-BE49-F238E27FC236}">
                <a16:creationId xmlns:a16="http://schemas.microsoft.com/office/drawing/2014/main" id="{59B809B5-5A8F-C43C-614B-7E16E536CCAA}"/>
              </a:ext>
            </a:extLst>
          </p:cNvPr>
          <p:cNvGraphicFramePr>
            <a:graphicFrameLocks noGrp="1"/>
          </p:cNvGraphicFramePr>
          <p:nvPr>
            <p:ph idx="1"/>
            <p:extLst>
              <p:ext uri="{D42A27DB-BD31-4B8C-83A1-F6EECF244321}">
                <p14:modId xmlns:p14="http://schemas.microsoft.com/office/powerpoint/2010/main" val="1386809236"/>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4546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B7C1C04E-DE22-042B-76B7-3B73C3A95A8D}"/>
              </a:ext>
            </a:extLst>
          </p:cNvPr>
          <p:cNvSpPr>
            <a:spLocks noGrp="1"/>
          </p:cNvSpPr>
          <p:nvPr>
            <p:ph type="title"/>
          </p:nvPr>
        </p:nvSpPr>
        <p:spPr>
          <a:xfrm>
            <a:off x="4996697" y="618518"/>
            <a:ext cx="6050713" cy="1478570"/>
          </a:xfrm>
        </p:spPr>
        <p:txBody>
          <a:bodyPr>
            <a:normAutofit/>
          </a:bodyPr>
          <a:lstStyle/>
          <a:p>
            <a:r>
              <a:rPr lang="en-IN" dirty="0"/>
              <a:t>Research Objective</a:t>
            </a:r>
          </a:p>
        </p:txBody>
      </p:sp>
      <p:pic>
        <p:nvPicPr>
          <p:cNvPr id="5" name="Picture 4" descr="People working on ideas">
            <a:extLst>
              <a:ext uri="{FF2B5EF4-FFF2-40B4-BE49-F238E27FC236}">
                <a16:creationId xmlns:a16="http://schemas.microsoft.com/office/drawing/2014/main" id="{16DAB240-C16A-C21A-D8D6-696E175AE941}"/>
              </a:ext>
            </a:extLst>
          </p:cNvPr>
          <p:cNvPicPr>
            <a:picLocks noChangeAspect="1"/>
          </p:cNvPicPr>
          <p:nvPr/>
        </p:nvPicPr>
        <p:blipFill rotWithShape="1">
          <a:blip r:embed="rId4"/>
          <a:srcRect l="23877" r="31850" b="2"/>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0645B999-9592-235A-DEB8-C75CA1063596}"/>
              </a:ext>
            </a:extLst>
          </p:cNvPr>
          <p:cNvSpPr>
            <a:spLocks noGrp="1"/>
          </p:cNvSpPr>
          <p:nvPr>
            <p:ph idx="1"/>
          </p:nvPr>
        </p:nvSpPr>
        <p:spPr>
          <a:xfrm>
            <a:off x="4968958" y="2249487"/>
            <a:ext cx="6078453" cy="3541714"/>
          </a:xfrm>
        </p:spPr>
        <p:txBody>
          <a:bodyPr>
            <a:normAutofit/>
          </a:bodyPr>
          <a:lstStyle/>
          <a:p>
            <a:r>
              <a:rPr lang="en-IN" dirty="0"/>
              <a:t>Research Objective</a:t>
            </a:r>
          </a:p>
          <a:p>
            <a:r>
              <a:rPr lang="en-IN" i="0" dirty="0">
                <a:effectLst/>
                <a:latin typeface="Söhne"/>
              </a:rPr>
              <a:t>Significance</a:t>
            </a:r>
            <a:endParaRPr lang="en-IN" dirty="0"/>
          </a:p>
        </p:txBody>
      </p:sp>
    </p:spTree>
    <p:extLst>
      <p:ext uri="{BB962C8B-B14F-4D97-AF65-F5344CB8AC3E}">
        <p14:creationId xmlns:p14="http://schemas.microsoft.com/office/powerpoint/2010/main" val="235350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BB6BAF45-8221-87AC-6B47-650D545D1CDC}"/>
              </a:ext>
            </a:extLst>
          </p:cNvPr>
          <p:cNvSpPr>
            <a:spLocks noGrp="1"/>
          </p:cNvSpPr>
          <p:nvPr>
            <p:ph type="title"/>
          </p:nvPr>
        </p:nvSpPr>
        <p:spPr>
          <a:xfrm>
            <a:off x="6448425" y="618518"/>
            <a:ext cx="4598985" cy="1478570"/>
          </a:xfrm>
        </p:spPr>
        <p:txBody>
          <a:bodyPr>
            <a:normAutofit/>
          </a:bodyPr>
          <a:lstStyle/>
          <a:p>
            <a:r>
              <a:rPr lang="en-US" dirty="0"/>
              <a:t>Dataset</a:t>
            </a:r>
            <a:endParaRPr lang="en-IN" dirty="0"/>
          </a:p>
        </p:txBody>
      </p:sp>
      <p:pic>
        <p:nvPicPr>
          <p:cNvPr id="5" name="Picture 4" descr="Stock market graph on display">
            <a:extLst>
              <a:ext uri="{FF2B5EF4-FFF2-40B4-BE49-F238E27FC236}">
                <a16:creationId xmlns:a16="http://schemas.microsoft.com/office/drawing/2014/main" id="{42A4AC47-19A6-B476-AD02-3797987892DD}"/>
              </a:ext>
            </a:extLst>
          </p:cNvPr>
          <p:cNvPicPr>
            <a:picLocks noChangeAspect="1"/>
          </p:cNvPicPr>
          <p:nvPr/>
        </p:nvPicPr>
        <p:blipFill rotWithShape="1">
          <a:blip r:embed="rId4"/>
          <a:srcRect l="37126" r="11271" b="-1"/>
          <a:stretch/>
        </p:blipFill>
        <p:spPr>
          <a:xfrm>
            <a:off x="-5597" y="10"/>
            <a:ext cx="6101597" cy="6857990"/>
          </a:xfrm>
          <a:prstGeom prst="rect">
            <a:avLst/>
          </a:prstGeom>
        </p:spPr>
      </p:pic>
      <p:grpSp>
        <p:nvGrpSpPr>
          <p:cNvPr id="13" name="Group 12">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CCDC606F-44E1-6E47-F5F4-6987B3BF3932}"/>
              </a:ext>
            </a:extLst>
          </p:cNvPr>
          <p:cNvSpPr>
            <a:spLocks noGrp="1"/>
          </p:cNvSpPr>
          <p:nvPr>
            <p:ph idx="1"/>
          </p:nvPr>
        </p:nvSpPr>
        <p:spPr>
          <a:xfrm>
            <a:off x="6448425" y="2249487"/>
            <a:ext cx="4598986" cy="3541714"/>
          </a:xfrm>
        </p:spPr>
        <p:txBody>
          <a:bodyPr>
            <a:normAutofit/>
          </a:bodyPr>
          <a:lstStyle/>
          <a:p>
            <a:r>
              <a:rPr lang="en-IN" dirty="0"/>
              <a:t>apple stock dataset</a:t>
            </a:r>
          </a:p>
          <a:p>
            <a:r>
              <a:rPr lang="en-IN" dirty="0"/>
              <a:t>Kaggle</a:t>
            </a:r>
          </a:p>
          <a:p>
            <a:r>
              <a:rPr lang="en-US" dirty="0"/>
              <a:t>seven columns and 10410 rows</a:t>
            </a:r>
            <a:endParaRPr lang="en-IN" dirty="0"/>
          </a:p>
          <a:p>
            <a:r>
              <a:rPr lang="en-US" dirty="0"/>
              <a:t>Date, Open, High, Low, Close, Adj Close, Volume</a:t>
            </a:r>
          </a:p>
        </p:txBody>
      </p:sp>
    </p:spTree>
    <p:extLst>
      <p:ext uri="{BB962C8B-B14F-4D97-AF65-F5344CB8AC3E}">
        <p14:creationId xmlns:p14="http://schemas.microsoft.com/office/powerpoint/2010/main" val="500964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2" name="Group 8">
            <a:extLst>
              <a:ext uri="{FF2B5EF4-FFF2-40B4-BE49-F238E27FC236}">
                <a16:creationId xmlns:a16="http://schemas.microsoft.com/office/drawing/2014/main" id="{8E1DDAD8-1D10-4640-A034-BE90015E37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52FE7688-721D-4A97-B007-BDE056094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9E73A810-8571-4A9D-A3CB-336933AB4C0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409D4E85-0363-C9E2-04DF-76286260B58D}"/>
              </a:ext>
            </a:extLst>
          </p:cNvPr>
          <p:cNvSpPr>
            <a:spLocks noGrp="1"/>
          </p:cNvSpPr>
          <p:nvPr>
            <p:ph type="title"/>
          </p:nvPr>
        </p:nvSpPr>
        <p:spPr>
          <a:xfrm>
            <a:off x="7962519" y="618518"/>
            <a:ext cx="3084891" cy="1478570"/>
          </a:xfrm>
        </p:spPr>
        <p:txBody>
          <a:bodyPr>
            <a:normAutofit/>
          </a:bodyPr>
          <a:lstStyle/>
          <a:p>
            <a:r>
              <a:rPr lang="en-IN" sz="3200" b="1" i="0" dirty="0">
                <a:effectLst/>
                <a:latin typeface="Söhne"/>
              </a:rPr>
              <a:t>Exploratory Data </a:t>
            </a:r>
            <a:r>
              <a:rPr lang="en-IN" sz="3200" b="1" i="0" dirty="0" err="1">
                <a:effectLst/>
                <a:latin typeface="Söhne"/>
              </a:rPr>
              <a:t>ANalysis</a:t>
            </a:r>
            <a:endParaRPr lang="en-IN" sz="3200" dirty="0"/>
          </a:p>
        </p:txBody>
      </p:sp>
      <p:pic>
        <p:nvPicPr>
          <p:cNvPr id="68" name="Picture 4" descr="Graph on document with pen">
            <a:extLst>
              <a:ext uri="{FF2B5EF4-FFF2-40B4-BE49-F238E27FC236}">
                <a16:creationId xmlns:a16="http://schemas.microsoft.com/office/drawing/2014/main" id="{FF8415A9-E49F-572F-874C-250144546188}"/>
              </a:ext>
            </a:extLst>
          </p:cNvPr>
          <p:cNvPicPr>
            <a:picLocks noChangeAspect="1"/>
          </p:cNvPicPr>
          <p:nvPr/>
        </p:nvPicPr>
        <p:blipFill rotWithShape="1">
          <a:blip r:embed="rId4"/>
          <a:srcRect l="20076" r="6354" b="-1"/>
          <a:stretch/>
        </p:blipFill>
        <p:spPr>
          <a:xfrm>
            <a:off x="-5597" y="10"/>
            <a:ext cx="7558541" cy="6857990"/>
          </a:xfrm>
          <a:prstGeom prst="rect">
            <a:avLst/>
          </a:prstGeom>
        </p:spPr>
      </p:pic>
      <p:grpSp>
        <p:nvGrpSpPr>
          <p:cNvPr id="13" name="Group 12">
            <a:extLst>
              <a:ext uri="{FF2B5EF4-FFF2-40B4-BE49-F238E27FC236}">
                <a16:creationId xmlns:a16="http://schemas.microsoft.com/office/drawing/2014/main" id="{FD642FB6-2808-4BC5-AE0B-7302C24B78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B0B8F04-D9A7-48E5-A29C-51A66B59DF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D6D18883-6BFF-42BB-8088-FCCF83F9CF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1D0FEFB3-A009-4D0F-9107-C0B17786FB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78E86C7F-B981-4448-8A1A-856F7124FF4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4C6CFFD9-BA00-4184-8310-5FC9550954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A1892DF3-4848-496C-8664-DFD32EE25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D6DB8C30-651E-4D8F-A70C-163FC5842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563DFB81-F969-4F44-BA6C-63479564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8E5DE346-AFCA-40DA-B5E2-93A86EA5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77A34306-2AE8-43D0-9686-E97B3B53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B9CC10F0-FFCD-4CB9-AF4C-22722D20B7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2A6B0E38-C962-4491-BFDA-75378B4D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655F640B-8407-487C-8696-F4745147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FAB4F099-4FF6-4410-A5B9-2A5355719C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6FE80B6E-3DA9-4304-9925-12E578C4E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67D1CB75-0CBA-4E13-924C-21F221D7BF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F2CC783B-FA45-4777-A76A-982B285C7C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D68F4DD3-D736-4B78-972E-F5128CFBE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B14AF103-15B3-4796-A71A-297D37E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B0B240FB-0453-4B6F-9F9B-C2C3305AC5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EBBBDCEE-433E-40F3-B49D-375CB162A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09B123C6-141E-4A37-B5A7-27E7764FA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1FA1F521-36A1-49FF-84A7-229E8970F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DE512F89-D901-4487-A42C-02345EC5FC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ED3ED0E5-3226-4B78-B3EA-C591824B8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9CBB1F68-B6DE-4ECF-B20F-328F9811E2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A566C551-9523-4D97-A8CF-5C91F436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9E166BA0-9268-4419-9332-2D30C21239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B700C031-AA54-4DC7-B8A2-2569B3FA653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03045EC8-ECC8-473F-8786-DE266F05B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9337EBA2-5088-4A44-8C0B-A6EE7898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3486A705-2593-45C9-A13E-8E2FB7C35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F357321C-6DEE-4D02-A997-75E47EE0E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D0B8F87F-3530-4BCD-A8E5-C1B83707B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5BE86BA3-AB0E-4F70-A552-0D9EB9E98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DF5FE773-B9AE-4A3F-8EDC-165CE579B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4A03D7BE-B358-4F8B-85EA-65E0CBF2D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A6548877-0957-435B-A419-389A278E57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B2D5EA95-9E60-468A-8DA1-40F05C9B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C9B409CE-11E5-40D1-8C9B-86614EAE2A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9E594AF5-DB50-4227-AC2F-10EE5233C4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9335DCAF-74A2-4994-B5BF-1C079A40A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1DC8E1A2-0C6B-4BA9-85F4-3645AED5DE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28F38DE0-3BEE-441A-8212-E77DA2328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AE81208E-D239-496C-A312-506B0241B3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242FE966-DDA4-4668-B8D6-C4B0D4C78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FB0A5F60-550F-4025-9DCE-6F42A7C06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D7B61D18-4A61-44C9-A809-40639E8C1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CB26E7EB-DC12-4BA7-B5DE-09EF2C1D0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921237B4-9D85-4611-851F-5DBD71544A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C91509DE-9FAA-4E84-BCC1-CDDBEA8AC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C7029B06-6A09-4E46-BA86-F3C66DBDD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FF4ACFBF-D1F2-47B1-B0EB-F08C6508B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A6FD1991-3A0E-4F63-BAD9-A98C29860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69" name="Content Placeholder 2">
            <a:extLst>
              <a:ext uri="{FF2B5EF4-FFF2-40B4-BE49-F238E27FC236}">
                <a16:creationId xmlns:a16="http://schemas.microsoft.com/office/drawing/2014/main" id="{9B9BEDB6-C0FC-CA30-294E-BA4C4E694F8A}"/>
              </a:ext>
            </a:extLst>
          </p:cNvPr>
          <p:cNvSpPr>
            <a:spLocks noGrp="1"/>
          </p:cNvSpPr>
          <p:nvPr>
            <p:ph idx="1"/>
          </p:nvPr>
        </p:nvSpPr>
        <p:spPr>
          <a:xfrm>
            <a:off x="7962519" y="2249487"/>
            <a:ext cx="3084892" cy="3541714"/>
          </a:xfrm>
        </p:spPr>
        <p:txBody>
          <a:bodyPr>
            <a:normAutofit/>
          </a:bodyPr>
          <a:lstStyle/>
          <a:p>
            <a:r>
              <a:rPr lang="en-US" sz="1800" dirty="0"/>
              <a:t>Changed the datatype of date to date format</a:t>
            </a:r>
          </a:p>
          <a:p>
            <a:r>
              <a:rPr lang="en-US" sz="1800" dirty="0"/>
              <a:t>Checked for Null Values</a:t>
            </a:r>
          </a:p>
          <a:p>
            <a:r>
              <a:rPr lang="en-US" sz="1800" dirty="0"/>
              <a:t>Checked for Duplicate values</a:t>
            </a:r>
          </a:p>
          <a:p>
            <a:r>
              <a:rPr lang="en-IN" sz="1800" dirty="0"/>
              <a:t>Plotted graphs to check if there are any patterns</a:t>
            </a:r>
          </a:p>
          <a:p>
            <a:r>
              <a:rPr lang="en-IN" sz="1800" dirty="0"/>
              <a:t>Split the data into train and test</a:t>
            </a:r>
          </a:p>
        </p:txBody>
      </p:sp>
    </p:spTree>
    <p:extLst>
      <p:ext uri="{BB962C8B-B14F-4D97-AF65-F5344CB8AC3E}">
        <p14:creationId xmlns:p14="http://schemas.microsoft.com/office/powerpoint/2010/main" val="873349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7" name="Group 9">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157F1502-FC0A-5C50-42DA-0F42AA8548DD}"/>
              </a:ext>
            </a:extLst>
          </p:cNvPr>
          <p:cNvSpPr>
            <a:spLocks noGrp="1"/>
          </p:cNvSpPr>
          <p:nvPr>
            <p:ph type="title"/>
          </p:nvPr>
        </p:nvSpPr>
        <p:spPr>
          <a:xfrm>
            <a:off x="4996697" y="618518"/>
            <a:ext cx="6050713" cy="1478570"/>
          </a:xfrm>
        </p:spPr>
        <p:txBody>
          <a:bodyPr>
            <a:normAutofit/>
          </a:bodyPr>
          <a:lstStyle/>
          <a:p>
            <a:r>
              <a:rPr lang="en-US"/>
              <a:t>Deep learning techniques</a:t>
            </a:r>
            <a:endParaRPr lang="en-IN"/>
          </a:p>
        </p:txBody>
      </p:sp>
      <p:pic>
        <p:nvPicPr>
          <p:cNvPr id="5" name="Picture 4" descr="Abstract background of data">
            <a:extLst>
              <a:ext uri="{FF2B5EF4-FFF2-40B4-BE49-F238E27FC236}">
                <a16:creationId xmlns:a16="http://schemas.microsoft.com/office/drawing/2014/main" id="{2FC8210D-79F4-0C87-2A95-B96216789EAE}"/>
              </a:ext>
            </a:extLst>
          </p:cNvPr>
          <p:cNvPicPr>
            <a:picLocks noChangeAspect="1"/>
          </p:cNvPicPr>
          <p:nvPr/>
        </p:nvPicPr>
        <p:blipFill rotWithShape="1">
          <a:blip r:embed="rId4"/>
          <a:srcRect l="26780" r="35198"/>
          <a:stretch/>
        </p:blipFill>
        <p:spPr>
          <a:xfrm>
            <a:off x="-5597" y="10"/>
            <a:ext cx="4635583" cy="6857990"/>
          </a:xfrm>
          <a:prstGeom prst="rect">
            <a:avLst/>
          </a:prstGeom>
        </p:spPr>
      </p:pic>
      <p:grpSp>
        <p:nvGrpSpPr>
          <p:cNvPr id="14" name="Group 13">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5" name="Rectangle 14">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Rectangle 17">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9"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Rectangle 42">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4"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Rectangle 54">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6"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F22C9879-EA42-8C01-D7D1-0E36BFCFF6DE}"/>
              </a:ext>
            </a:extLst>
          </p:cNvPr>
          <p:cNvSpPr>
            <a:spLocks noGrp="1"/>
          </p:cNvSpPr>
          <p:nvPr>
            <p:ph idx="1"/>
          </p:nvPr>
        </p:nvSpPr>
        <p:spPr>
          <a:xfrm>
            <a:off x="4968958" y="2249487"/>
            <a:ext cx="6078453" cy="3541714"/>
          </a:xfrm>
        </p:spPr>
        <p:txBody>
          <a:bodyPr>
            <a:normAutofit/>
          </a:bodyPr>
          <a:lstStyle/>
          <a:p>
            <a:r>
              <a:rPr lang="en-IN" b="1" i="0">
                <a:effectLst/>
                <a:latin typeface="Söhne"/>
              </a:rPr>
              <a:t>Long Short-Term Memory (LSTM)</a:t>
            </a:r>
          </a:p>
          <a:p>
            <a:r>
              <a:rPr lang="en-IN" b="1" i="0">
                <a:effectLst/>
                <a:latin typeface="Söhne"/>
              </a:rPr>
              <a:t>Recurrent Neural Network (RNN)</a:t>
            </a:r>
            <a:endParaRPr lang="en-US"/>
          </a:p>
          <a:p>
            <a:r>
              <a:rPr lang="en-IN" b="1" i="0">
                <a:effectLst/>
                <a:latin typeface="Söhne"/>
              </a:rPr>
              <a:t>Gated Recurrent Unit (GRU)</a:t>
            </a:r>
            <a:endParaRPr lang="en-US"/>
          </a:p>
          <a:p>
            <a:r>
              <a:rPr lang="en-IN" b="1" i="0">
                <a:effectLst/>
                <a:latin typeface="Söhne"/>
              </a:rPr>
              <a:t>Convolutional Neural Network (CNN)</a:t>
            </a:r>
            <a:endParaRPr lang="en-US"/>
          </a:p>
        </p:txBody>
      </p:sp>
    </p:spTree>
    <p:extLst>
      <p:ext uri="{BB962C8B-B14F-4D97-AF65-F5344CB8AC3E}">
        <p14:creationId xmlns:p14="http://schemas.microsoft.com/office/powerpoint/2010/main" val="459162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9B2ECC-AD27-7BAF-59B8-B0F8DB99EF2B}"/>
              </a:ext>
            </a:extLst>
          </p:cNvPr>
          <p:cNvSpPr>
            <a:spLocks noGrp="1"/>
          </p:cNvSpPr>
          <p:nvPr>
            <p:ph type="title"/>
          </p:nvPr>
        </p:nvSpPr>
        <p:spPr>
          <a:xfrm>
            <a:off x="1141413" y="618518"/>
            <a:ext cx="9905998" cy="1478570"/>
          </a:xfrm>
        </p:spPr>
        <p:txBody>
          <a:bodyPr>
            <a:normAutofit/>
          </a:bodyPr>
          <a:lstStyle/>
          <a:p>
            <a:r>
              <a:rPr lang="en-US" dirty="0"/>
              <a:t>Evaluation</a:t>
            </a:r>
            <a:endParaRPr lang="en-IN" dirty="0"/>
          </a:p>
        </p:txBody>
      </p:sp>
      <p:graphicFrame>
        <p:nvGraphicFramePr>
          <p:cNvPr id="5" name="Content Placeholder 2">
            <a:extLst>
              <a:ext uri="{FF2B5EF4-FFF2-40B4-BE49-F238E27FC236}">
                <a16:creationId xmlns:a16="http://schemas.microsoft.com/office/drawing/2014/main" id="{4DB6DDDF-8414-95CF-28C7-EF6B712587B3}"/>
              </a:ext>
            </a:extLst>
          </p:cNvPr>
          <p:cNvGraphicFramePr>
            <a:graphicFrameLocks noGrp="1"/>
          </p:cNvGraphicFramePr>
          <p:nvPr>
            <p:ph idx="1"/>
            <p:extLst>
              <p:ext uri="{D42A27DB-BD31-4B8C-83A1-F6EECF244321}">
                <p14:modId xmlns:p14="http://schemas.microsoft.com/office/powerpoint/2010/main" val="2791653743"/>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6002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8B9767E4-56C0-C12A-F1A0-7C429CC0813D}"/>
              </a:ext>
            </a:extLst>
          </p:cNvPr>
          <p:cNvSpPr>
            <a:spLocks noGrp="1"/>
          </p:cNvSpPr>
          <p:nvPr>
            <p:ph type="title"/>
          </p:nvPr>
        </p:nvSpPr>
        <p:spPr>
          <a:xfrm>
            <a:off x="1019015" y="1093787"/>
            <a:ext cx="3059969" cy="4697413"/>
          </a:xfrm>
        </p:spPr>
        <p:txBody>
          <a:bodyPr>
            <a:normAutofit/>
          </a:bodyPr>
          <a:lstStyle/>
          <a:p>
            <a:r>
              <a:rPr lang="en-US" dirty="0"/>
              <a:t>Conclusion</a:t>
            </a:r>
            <a:endParaRPr lang="en-IN" dirty="0"/>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D6E9EF-F217-75F3-DDA1-00DBF88CC305}"/>
              </a:ext>
            </a:extLst>
          </p:cNvPr>
          <p:cNvSpPr>
            <a:spLocks noGrp="1"/>
          </p:cNvSpPr>
          <p:nvPr>
            <p:ph idx="1"/>
          </p:nvPr>
        </p:nvSpPr>
        <p:spPr>
          <a:xfrm>
            <a:off x="5215467" y="1093788"/>
            <a:ext cx="5831944" cy="4697413"/>
          </a:xfrm>
        </p:spPr>
        <p:txBody>
          <a:bodyPr>
            <a:normAutofit/>
          </a:bodyPr>
          <a:lstStyle/>
          <a:p>
            <a:pPr marL="0" indent="0">
              <a:lnSpc>
                <a:spcPct val="110000"/>
              </a:lnSpc>
              <a:buNone/>
            </a:pPr>
            <a:r>
              <a:rPr lang="en-US" sz="2000" b="0" i="0" dirty="0">
                <a:effectLst/>
                <a:latin typeface="Söhne"/>
              </a:rPr>
              <a:t>Our study delves into the intricate task of predicting stock prices, driven by multifaceted influences. By employing cutting-edge deep learning techniques such as LSTM, RNN, GRU, and CNN, we rigorously assessed their predictive power. Our findings highlight LSTM's prowess in capturing temporal complexities, making it a strong contender for stock price prediction in our dataset. This research lays the foundation for understanding and optimizing these techniques in financial forecasting, suggesting potential enhancements through larger datasets and additional influential factors.</a:t>
            </a:r>
            <a:endParaRPr lang="en-IN" sz="2000" dirty="0"/>
          </a:p>
        </p:txBody>
      </p:sp>
    </p:spTree>
    <p:extLst>
      <p:ext uri="{BB962C8B-B14F-4D97-AF65-F5344CB8AC3E}">
        <p14:creationId xmlns:p14="http://schemas.microsoft.com/office/powerpoint/2010/main" val="2269243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{06699838-74B8-4124-BC4D-9D33D1E84DA4}tf04033919</Template>
  <TotalTime>68</TotalTime>
  <Words>241</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Söhne</vt:lpstr>
      <vt:lpstr>Times New Roman</vt:lpstr>
      <vt:lpstr>Tw Cen MT</vt:lpstr>
      <vt:lpstr>Circuit</vt:lpstr>
      <vt:lpstr>Deep Learning-based Stock Price Forecasting</vt:lpstr>
      <vt:lpstr>Introduction</vt:lpstr>
      <vt:lpstr>Research Objective</vt:lpstr>
      <vt:lpstr>Dataset</vt:lpstr>
      <vt:lpstr>Exploratory Data ANalysis</vt:lpstr>
      <vt:lpstr>Deep learning techniques</vt:lpstr>
      <vt:lpstr>Evaluation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Learning-based Stock Price Forecasting</dc:title>
  <dc:creator>Pratheek Gogate</dc:creator>
  <cp:lastModifiedBy>Pratheek Gogate</cp:lastModifiedBy>
  <cp:revision>1</cp:revision>
  <dcterms:created xsi:type="dcterms:W3CDTF">2023-08-13T12:29:59Z</dcterms:created>
  <dcterms:modified xsi:type="dcterms:W3CDTF">2023-08-13T13:38:47Z</dcterms:modified>
</cp:coreProperties>
</file>