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4" r:id="rId10"/>
    <p:sldId id="265" r:id="rId11"/>
    <p:sldId id="268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754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Pratheep</a:t>
            </a:r>
            <a:r>
              <a:rPr lang="en-US" sz="2400" dirty="0"/>
              <a:t> M</a:t>
            </a:r>
          </a:p>
          <a:p>
            <a:r>
              <a:rPr lang="en-US" sz="2400" dirty="0"/>
              <a:t>REGISTER NO: 2213211042029 (unm13212213211042029)</a:t>
            </a:r>
          </a:p>
          <a:p>
            <a:r>
              <a:rPr lang="en-US" sz="2400" dirty="0"/>
              <a:t>DEPARTMENT: </a:t>
            </a:r>
            <a:r>
              <a:rPr lang="en-US" sz="2400" dirty="0" err="1"/>
              <a:t>B.Com</a:t>
            </a:r>
            <a:r>
              <a:rPr lang="en-US" sz="2400" dirty="0"/>
              <a:t> (CS)</a:t>
            </a:r>
          </a:p>
          <a:p>
            <a:r>
              <a:rPr lang="en-US" sz="2400" dirty="0"/>
              <a:t>COLLEGE: Presidency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1" name="Picture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6E18610-88FD-0C60-05E2-A137386E7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95400"/>
            <a:ext cx="9906000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07D541-88FC-87DA-F7B4-402D47276FA1}"/>
              </a:ext>
            </a:extLst>
          </p:cNvPr>
          <p:cNvSpPr txBox="1"/>
          <p:nvPr/>
        </p:nvSpPr>
        <p:spPr>
          <a:xfrm>
            <a:off x="1752600" y="22860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</a:t>
            </a:r>
            <a:r>
              <a:rPr lang="en-IN" dirty="0" err="1"/>
              <a:t>ZoneA</a:t>
            </a:r>
            <a:r>
              <a:rPr lang="en-IN" dirty="0"/>
              <a:t> “exceeds” category lead by full time employees whereas in other two zones lead by part-time employees. In Zone A “fully meet” category is lead by full-time employees whereas other two </a:t>
            </a:r>
            <a:r>
              <a:rPr lang="en-IN" dirty="0" err="1"/>
              <a:t>payzones</a:t>
            </a:r>
            <a:r>
              <a:rPr lang="en-IN" dirty="0"/>
              <a:t> lead by temporary employees.    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A6A667-FA69-D1C7-9DF7-0DC5B37B23C7}"/>
              </a:ext>
            </a:extLst>
          </p:cNvPr>
          <p:cNvSpPr txBox="1"/>
          <p:nvPr/>
        </p:nvSpPr>
        <p:spPr>
          <a:xfrm>
            <a:off x="1066800" y="2362200"/>
            <a:ext cx="548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project is done to get a analysis on a zone wise performance data to compare the type of employment. As it help the organisation to know how the employees are performing from a particular </a:t>
            </a:r>
            <a:r>
              <a:rPr lang="en-IN" dirty="0" err="1"/>
              <a:t>payzone</a:t>
            </a:r>
            <a:r>
              <a:rPr lang="en-IN" dirty="0"/>
              <a:t> on different scales.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71133F-A90F-78F4-0B16-5919A19491FE}"/>
              </a:ext>
            </a:extLst>
          </p:cNvPr>
          <p:cNvSpPr txBox="1"/>
          <p:nvPr/>
        </p:nvSpPr>
        <p:spPr>
          <a:xfrm>
            <a:off x="1447800" y="2362200"/>
            <a:ext cx="5638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</a:t>
            </a:r>
            <a:r>
              <a:rPr lang="en-IN" dirty="0" err="1"/>
              <a:t>projectgives</a:t>
            </a:r>
            <a:r>
              <a:rPr lang="en-IN" dirty="0"/>
              <a:t> us the data of performance on the basis of zones. For this we use excel and make a visualisation of the performance of different zones. Here we use pivot table for carrying out the same. Adding to it we use pivot </a:t>
            </a:r>
            <a:r>
              <a:rPr lang="en-IN" dirty="0" err="1"/>
              <a:t>analyze</a:t>
            </a:r>
            <a:r>
              <a:rPr lang="en-IN" dirty="0"/>
              <a:t> charts to visualize it in a bar format (Bar graph). These bars gives us the idea of comparing the performance of employee on basis of the type of their employment (part time, full time and temporary).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DB1237-9027-25E3-8012-AD7A82830D3B}"/>
              </a:ext>
            </a:extLst>
          </p:cNvPr>
          <p:cNvSpPr txBox="1"/>
          <p:nvPr/>
        </p:nvSpPr>
        <p:spPr>
          <a:xfrm>
            <a:off x="1143000" y="2286000"/>
            <a:ext cx="5553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Organisation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Managers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Other </a:t>
            </a:r>
            <a:r>
              <a:rPr lang="en-IN" dirty="0" err="1"/>
              <a:t>empolyees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A5F1D1-30BC-841F-EB1F-0EBCB86BD8DC}"/>
              </a:ext>
            </a:extLst>
          </p:cNvPr>
          <p:cNvSpPr txBox="1"/>
          <p:nvPr/>
        </p:nvSpPr>
        <p:spPr>
          <a:xfrm>
            <a:off x="3886200" y="2521585"/>
            <a:ext cx="5076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Filtering – to filter and to delete the blank values</a:t>
            </a:r>
            <a:br>
              <a:rPr lang="en-IN" dirty="0"/>
            </a:br>
            <a:r>
              <a:rPr lang="en-IN" dirty="0"/>
              <a:t>Pivot table – to aggregate values on basis of count</a:t>
            </a:r>
            <a:br>
              <a:rPr lang="en-IN" dirty="0"/>
            </a:br>
            <a:r>
              <a:rPr lang="en-IN" dirty="0"/>
              <a:t>Chart graph – to visualise the data in bar format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48C9CA-BF47-F6F1-F6FE-321C9BC63CD6}"/>
              </a:ext>
            </a:extLst>
          </p:cNvPr>
          <p:cNvSpPr txBox="1"/>
          <p:nvPr/>
        </p:nvSpPr>
        <p:spPr>
          <a:xfrm>
            <a:off x="1524000" y="1905000"/>
            <a:ext cx="6019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dataset comprises of 26 features out of which we took 4 features and the features are</a:t>
            </a:r>
            <a:br>
              <a:rPr lang="en-IN" dirty="0"/>
            </a:br>
            <a:endParaRPr lang="en-IN" dirty="0"/>
          </a:p>
          <a:p>
            <a:r>
              <a:rPr lang="en-IN" dirty="0" err="1"/>
              <a:t>Payzone</a:t>
            </a:r>
            <a:r>
              <a:rPr lang="en-IN" dirty="0"/>
              <a:t> – Categorical data representing 4 categories (Zone1,Zone2,Zone3,Zone4), this was given in filter column to check the performance status of different employments</a:t>
            </a:r>
          </a:p>
          <a:p>
            <a:endParaRPr lang="en-IN" dirty="0"/>
          </a:p>
          <a:p>
            <a:r>
              <a:rPr lang="en-IN" dirty="0" err="1"/>
              <a:t>Employeeclassificationtype</a:t>
            </a:r>
            <a:r>
              <a:rPr lang="en-IN" dirty="0"/>
              <a:t> – a categorical data which define the category whether they belong to full-time or part-time or temporary employees.</a:t>
            </a:r>
          </a:p>
          <a:p>
            <a:endParaRPr lang="en-IN" dirty="0"/>
          </a:p>
          <a:p>
            <a:r>
              <a:rPr lang="en-IN" dirty="0" err="1"/>
              <a:t>Performancescore</a:t>
            </a:r>
            <a:r>
              <a:rPr lang="en-IN" dirty="0"/>
              <a:t> – a categorical data which has following four categories namely: Exceeds, Fully Meets, Needs Improvement and PIP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241EE5-7DCB-7CF3-6CC6-4F487AE1FAFF}"/>
              </a:ext>
            </a:extLst>
          </p:cNvPr>
          <p:cNvSpPr txBox="1"/>
          <p:nvPr/>
        </p:nvSpPr>
        <p:spPr>
          <a:xfrm>
            <a:off x="739775" y="1905000"/>
            <a:ext cx="66516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collection – Kaggle website</a:t>
            </a:r>
            <a:br>
              <a:rPr lang="en-IN" dirty="0"/>
            </a:br>
            <a:r>
              <a:rPr lang="en-IN" dirty="0"/>
              <a:t>The data is collected from Kaggle website so it becomes the secondary data.</a:t>
            </a:r>
            <a:br>
              <a:rPr lang="en-IN" dirty="0"/>
            </a:br>
            <a:endParaRPr lang="en-IN" dirty="0"/>
          </a:p>
          <a:p>
            <a:r>
              <a:rPr lang="en-IN" dirty="0"/>
              <a:t>Data cleaning – filtering</a:t>
            </a:r>
          </a:p>
          <a:p>
            <a:r>
              <a:rPr lang="en-IN" dirty="0"/>
              <a:t>The blank and missing data was removed after filtering the dataset from each column.</a:t>
            </a:r>
          </a:p>
          <a:p>
            <a:endParaRPr lang="en-IN" dirty="0"/>
          </a:p>
          <a:p>
            <a:r>
              <a:rPr lang="en-IN" dirty="0"/>
              <a:t>Data mining – Pivot table</a:t>
            </a:r>
            <a:br>
              <a:rPr lang="en-IN" dirty="0"/>
            </a:br>
            <a:r>
              <a:rPr lang="en-IN" dirty="0"/>
              <a:t>The data mining is done by the pivot table and extracted the useful information for our analysis.</a:t>
            </a:r>
          </a:p>
          <a:p>
            <a:endParaRPr lang="en-IN" dirty="0"/>
          </a:p>
          <a:p>
            <a:r>
              <a:rPr lang="en-IN" dirty="0"/>
              <a:t>Data Visualisation – chart graph</a:t>
            </a:r>
          </a:p>
          <a:p>
            <a:r>
              <a:rPr lang="en-IN" dirty="0"/>
              <a:t>The data is visualised in bar format as we compare two categorical data on a particular heads.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</TotalTime>
  <Words>478</Words>
  <Application>Microsoft Office PowerPoint</Application>
  <PresentationFormat>Widescreen</PresentationFormat>
  <Paragraphs>59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Eswar Karthikeyan</cp:lastModifiedBy>
  <cp:revision>13</cp:revision>
  <dcterms:created xsi:type="dcterms:W3CDTF">2024-03-29T15:07:22Z</dcterms:created>
  <dcterms:modified xsi:type="dcterms:W3CDTF">2024-09-02T12:40:38Z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