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17F8-D358-A04D-A188-1D85C743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721DB-31AC-F845-AEBF-D80B3BEAC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EB61-5DED-DB4A-A9E6-E5193D23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39A8-F7D2-9540-A689-9EFDB62B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8D7F-070E-CF4B-A059-C8546E8D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C540-BA69-C54C-B298-7AD63505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B94DB-F0A0-4347-A5E1-FC90A2626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4E4C-6C92-9243-B024-BD68DE9F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4E4A-4030-8946-A1DD-0D784C59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9490-F9DC-E945-9644-520D658D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9A6D1-E31B-1040-8C2B-7A454D3B5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2B9A7-9373-FF41-B389-3A154CB9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EA641-9854-884D-BB6C-43DEBF35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E242-ECF6-0741-BE98-71033AE7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699F-982C-FB45-8075-EDC6BFF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202C-B33F-084A-9BE8-7A672023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16ED-39C8-AA48-A3A2-14082DA7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82A3-B8FA-9642-BDD0-0F381832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C3D9-D571-8541-9806-001078A6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4069-E6D7-E345-A3B5-DB9E734B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4CF8-4774-AB46-95CB-3D301DBF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62E00-FC90-7D41-B417-A29E84B4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9E7C-873D-5B46-BDFC-1D9361A3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31AD-672D-9A41-87C0-5D5D6EBA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BDAA-24EB-1144-9762-9FED3297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0666-AA69-0A4F-B3B1-DD0940AC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B3A9-A9A2-5B48-B100-849ECA87A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36035-DCBC-0E4E-B9C3-B69177916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8A256-8027-BA48-A176-2D666337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C050-6F5E-BC4E-A33E-7427368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7CD48-E6B8-5E40-8FD3-C1FE68A0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8A8F-0CDD-324A-AF74-A62B98EA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7E0-9089-544C-9966-65BE0C62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70ED6-417D-1246-8E1F-64D2C6073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91227-E44C-ED41-9756-237EAB75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7D71F-F64D-3645-8818-202A6116F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29718-8D49-C347-B114-B5B66654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79C02-7DE0-934C-89A8-714797CE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7B364-DA80-EC49-8E2E-363929B7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C2C-6722-AC4F-AC2F-EB8666EB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C292A-9566-3741-A4C3-D8647CE8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8BCCB-EFA5-2D4D-9218-4BE948A6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D088D-F8FD-494A-8C9F-9C24A51D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FC9F3-A200-B241-AEFB-DF2435B5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1B02-D001-FC45-9DCE-CE95898F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2C7B6-EB76-F846-82CA-5B97D80E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7C52-2D0C-6948-B705-F7806CCF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44CC-E502-464E-B72B-BF779A98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BF69C-2FE9-A142-9BFB-6F04C292D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2613A-86CB-FF47-867A-D817F693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E5955-93A2-594E-81F7-E28542C3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EE05E-B988-3F4D-B1CC-8B20000E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8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2A3D-219F-7044-B4AB-1D0B6D3A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720AD-5361-A545-BF5A-A5E4939C9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B3C71-9D80-E241-987D-545E30950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53611-8164-924D-92C9-C99F99C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8508F-821E-A848-9690-91DCFEA3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1BB9-F703-034D-A32A-E9359695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9391D-2C27-1B42-A491-3A5D43DC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70B1-2A42-EE4F-9E3C-1E9DB4CF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E5D0-045D-2B4A-85F8-E8B5F1D43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899F-8C92-4F40-8611-8BDAE16FCEF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EEE9-FAAC-A94C-B577-0D0ED350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AAE1-49FD-8540-84EC-335DC9808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4EA5-AF7B-9F4A-99C0-54A5FE89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0F6AD-4235-A640-A409-A633DC7CD3B8}"/>
                  </a:ext>
                </a:extLst>
              </p:cNvPr>
              <p:cNvSpPr txBox="1"/>
              <p:nvPr/>
            </p:nvSpPr>
            <p:spPr>
              <a:xfrm>
                <a:off x="3699803" y="590841"/>
                <a:ext cx="405149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Population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0F6AD-4235-A640-A409-A633DC7CD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03" y="590841"/>
                <a:ext cx="4051495" cy="369332"/>
              </a:xfrm>
              <a:prstGeom prst="rect">
                <a:avLst/>
              </a:prstGeom>
              <a:blipFill>
                <a:blip r:embed="rId2"/>
                <a:stretch>
                  <a:fillRect t="-3030" b="-1515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7148534-589C-364E-8EC2-83D97B6303CC}"/>
              </a:ext>
            </a:extLst>
          </p:cNvPr>
          <p:cNvSpPr/>
          <p:nvPr/>
        </p:nvSpPr>
        <p:spPr>
          <a:xfrm>
            <a:off x="4093699" y="1517525"/>
            <a:ext cx="3432517" cy="12116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0763EF-84B9-3643-B840-A5F9A5FC7BFA}"/>
                  </a:ext>
                </a:extLst>
              </p:cNvPr>
              <p:cNvSpPr/>
              <p:nvPr/>
            </p:nvSpPr>
            <p:spPr>
              <a:xfrm>
                <a:off x="4759050" y="1938662"/>
                <a:ext cx="21018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=</a:t>
                </a:r>
                <a:r>
                  <a:rPr lang="en-US" dirty="0"/>
                  <a:t>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,… 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0763EF-84B9-3643-B840-A5F9A5FC7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50" y="1938662"/>
                <a:ext cx="2101814" cy="369332"/>
              </a:xfrm>
              <a:prstGeom prst="rect">
                <a:avLst/>
              </a:prstGeom>
              <a:blipFill>
                <a:blip r:embed="rId3"/>
                <a:stretch>
                  <a:fillRect l="-1205" t="-6667" r="-12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14FC80B-67AE-6A4F-931F-9AAB2D2DCF53}"/>
              </a:ext>
            </a:extLst>
          </p:cNvPr>
          <p:cNvGrpSpPr/>
          <p:nvPr/>
        </p:nvGrpSpPr>
        <p:grpSpPr>
          <a:xfrm>
            <a:off x="1842870" y="3446586"/>
            <a:ext cx="1519311" cy="689316"/>
            <a:chOff x="1842870" y="3446586"/>
            <a:chExt cx="1519311" cy="68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8F23A3-5154-6C47-88A1-8153D1C5DE82}"/>
                </a:ext>
              </a:extLst>
            </p:cNvPr>
            <p:cNvSpPr/>
            <p:nvPr/>
          </p:nvSpPr>
          <p:spPr>
            <a:xfrm>
              <a:off x="1842870" y="3446586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3CE53A-88D8-2A4F-A120-8F6FD880E2DB}"/>
                    </a:ext>
                  </a:extLst>
                </p:cNvPr>
                <p:cNvSpPr txBox="1"/>
                <p:nvPr/>
              </p:nvSpPr>
              <p:spPr>
                <a:xfrm>
                  <a:off x="2067952" y="3606578"/>
                  <a:ext cx="1069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3CE53A-88D8-2A4F-A120-8F6FD880E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52" y="3606578"/>
                  <a:ext cx="10691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30E86B-C5CE-1A4D-87E1-C0F46101C2F4}"/>
              </a:ext>
            </a:extLst>
          </p:cNvPr>
          <p:cNvGrpSpPr/>
          <p:nvPr/>
        </p:nvGrpSpPr>
        <p:grpSpPr>
          <a:xfrm>
            <a:off x="4079635" y="3441338"/>
            <a:ext cx="1519311" cy="689316"/>
            <a:chOff x="4079635" y="3441338"/>
            <a:chExt cx="1519311" cy="68931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E5246B-DBF7-1740-82B5-5CEE05F1E602}"/>
                </a:ext>
              </a:extLst>
            </p:cNvPr>
            <p:cNvSpPr/>
            <p:nvPr/>
          </p:nvSpPr>
          <p:spPr>
            <a:xfrm>
              <a:off x="4079635" y="3441338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235F7E-EBED-0B4A-A11B-0858E362A2EC}"/>
                    </a:ext>
                  </a:extLst>
                </p:cNvPr>
                <p:cNvSpPr txBox="1"/>
                <p:nvPr/>
              </p:nvSpPr>
              <p:spPr>
                <a:xfrm>
                  <a:off x="4304717" y="3601330"/>
                  <a:ext cx="1069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235F7E-EBED-0B4A-A11B-0858E362A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17" y="3601330"/>
                  <a:ext cx="10691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F5FD65-A681-884C-B1C0-9DAA0B58CA8C}"/>
              </a:ext>
            </a:extLst>
          </p:cNvPr>
          <p:cNvGrpSpPr/>
          <p:nvPr/>
        </p:nvGrpSpPr>
        <p:grpSpPr>
          <a:xfrm>
            <a:off x="7920110" y="3441338"/>
            <a:ext cx="1519311" cy="689316"/>
            <a:chOff x="7920110" y="3441338"/>
            <a:chExt cx="1519311" cy="6893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6D59C4-1F86-9B4F-9580-3783406FB2D8}"/>
                </a:ext>
              </a:extLst>
            </p:cNvPr>
            <p:cNvSpPr/>
            <p:nvPr/>
          </p:nvSpPr>
          <p:spPr>
            <a:xfrm>
              <a:off x="7920110" y="3441338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EFC82FB-6912-0B40-8629-CB4F55EC812F}"/>
                    </a:ext>
                  </a:extLst>
                </p:cNvPr>
                <p:cNvSpPr txBox="1"/>
                <p:nvPr/>
              </p:nvSpPr>
              <p:spPr>
                <a:xfrm>
                  <a:off x="8145192" y="3601330"/>
                  <a:ext cx="1069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EFC82FB-6912-0B40-8629-CB4F55EC8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192" y="3601330"/>
                  <a:ext cx="10691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6F7FC30-8BFD-CC45-89B3-B4DD93E4F1A0}"/>
              </a:ext>
            </a:extLst>
          </p:cNvPr>
          <p:cNvGrpSpPr/>
          <p:nvPr/>
        </p:nvGrpSpPr>
        <p:grpSpPr>
          <a:xfrm>
            <a:off x="3910029" y="4831751"/>
            <a:ext cx="1519311" cy="689316"/>
            <a:chOff x="1940294" y="4708074"/>
            <a:chExt cx="1519311" cy="68931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B6CD03-DFDA-E141-906A-084134FA57C1}"/>
                </a:ext>
              </a:extLst>
            </p:cNvPr>
            <p:cNvSpPr/>
            <p:nvPr/>
          </p:nvSpPr>
          <p:spPr>
            <a:xfrm>
              <a:off x="1940294" y="4708074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25D6EE-9936-D940-ABD8-A3442941FAE4}"/>
                    </a:ext>
                  </a:extLst>
                </p:cNvPr>
                <p:cNvSpPr txBox="1"/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25D6EE-9936-D940-ABD8-A3442941F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blipFill>
                  <a:blip r:embed="rId7"/>
                  <a:stretch>
                    <a:fillRect t="-3125" r="-3529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9C447D-BA5D-7A4A-9CDD-8BDDA21875EA}"/>
              </a:ext>
            </a:extLst>
          </p:cNvPr>
          <p:cNvCxnSpPr/>
          <p:nvPr/>
        </p:nvCxnSpPr>
        <p:spPr>
          <a:xfrm flipH="1">
            <a:off x="3137097" y="2518117"/>
            <a:ext cx="1167620" cy="92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A032D3-F6D7-A643-8345-F01AC5B20DD5}"/>
              </a:ext>
            </a:extLst>
          </p:cNvPr>
          <p:cNvCxnSpPr>
            <a:cxnSpLocks/>
          </p:cNvCxnSpPr>
          <p:nvPr/>
        </p:nvCxnSpPr>
        <p:spPr>
          <a:xfrm flipH="1">
            <a:off x="5022171" y="2665827"/>
            <a:ext cx="218047" cy="775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5518DD-6B0B-7D47-8C54-8FF1FCBF49FC}"/>
              </a:ext>
            </a:extLst>
          </p:cNvPr>
          <p:cNvCxnSpPr>
            <a:cxnSpLocks/>
          </p:cNvCxnSpPr>
          <p:nvPr/>
        </p:nvCxnSpPr>
        <p:spPr>
          <a:xfrm>
            <a:off x="7263622" y="2591971"/>
            <a:ext cx="980048" cy="849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52D23E-4304-7F41-967D-054DAEEFD755}"/>
              </a:ext>
            </a:extLst>
          </p:cNvPr>
          <p:cNvGrpSpPr/>
          <p:nvPr/>
        </p:nvGrpSpPr>
        <p:grpSpPr>
          <a:xfrm>
            <a:off x="6217920" y="3968314"/>
            <a:ext cx="771383" cy="59787"/>
            <a:chOff x="6217920" y="3968314"/>
            <a:chExt cx="771383" cy="597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752A362-2D1B-2349-94D3-6DEE5D7A3467}"/>
                </a:ext>
              </a:extLst>
            </p:cNvPr>
            <p:cNvSpPr/>
            <p:nvPr/>
          </p:nvSpPr>
          <p:spPr>
            <a:xfrm>
              <a:off x="6217920" y="3970662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DF2EB5-E2E0-F141-9DF2-DCB4B2D88994}"/>
                </a:ext>
              </a:extLst>
            </p:cNvPr>
            <p:cNvSpPr/>
            <p:nvPr/>
          </p:nvSpPr>
          <p:spPr>
            <a:xfrm>
              <a:off x="6525067" y="3982382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86927D9-AE20-AF46-B6B7-75B2962E2E05}"/>
                </a:ext>
              </a:extLst>
            </p:cNvPr>
            <p:cNvSpPr/>
            <p:nvPr/>
          </p:nvSpPr>
          <p:spPr>
            <a:xfrm>
              <a:off x="6876761" y="3968314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69915F-78F9-FC44-B93B-1A88BE0D1454}"/>
              </a:ext>
            </a:extLst>
          </p:cNvPr>
          <p:cNvGrpSpPr/>
          <p:nvPr/>
        </p:nvGrpSpPr>
        <p:grpSpPr>
          <a:xfrm>
            <a:off x="6330462" y="5116622"/>
            <a:ext cx="771383" cy="59787"/>
            <a:chOff x="6217920" y="3968314"/>
            <a:chExt cx="771383" cy="5978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B55054-5061-4E41-B6BD-EAD8FC4E6882}"/>
                </a:ext>
              </a:extLst>
            </p:cNvPr>
            <p:cNvSpPr/>
            <p:nvPr/>
          </p:nvSpPr>
          <p:spPr>
            <a:xfrm>
              <a:off x="6217920" y="3970662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CE3CAED-BCDB-5A4C-9619-51D3B89D53EE}"/>
                </a:ext>
              </a:extLst>
            </p:cNvPr>
            <p:cNvSpPr/>
            <p:nvPr/>
          </p:nvSpPr>
          <p:spPr>
            <a:xfrm>
              <a:off x="6525067" y="3982382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C96F513-8E54-864F-90A3-BF80B74C637D}"/>
                </a:ext>
              </a:extLst>
            </p:cNvPr>
            <p:cNvSpPr/>
            <p:nvPr/>
          </p:nvSpPr>
          <p:spPr>
            <a:xfrm>
              <a:off x="6876761" y="3968314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C3AFD5-69D4-2248-B036-8583CA4C2334}"/>
              </a:ext>
            </a:extLst>
          </p:cNvPr>
          <p:cNvCxnSpPr>
            <a:cxnSpLocks/>
          </p:cNvCxnSpPr>
          <p:nvPr/>
        </p:nvCxnSpPr>
        <p:spPr>
          <a:xfrm flipH="1" flipV="1">
            <a:off x="3137097" y="5404213"/>
            <a:ext cx="6483912" cy="83230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687ABD-14A8-DB4B-81ED-A7C267DECD9C}"/>
              </a:ext>
            </a:extLst>
          </p:cNvPr>
          <p:cNvCxnSpPr>
            <a:cxnSpLocks/>
          </p:cNvCxnSpPr>
          <p:nvPr/>
        </p:nvCxnSpPr>
        <p:spPr>
          <a:xfrm flipH="1" flipV="1">
            <a:off x="9003323" y="5518191"/>
            <a:ext cx="649991" cy="56675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9B8166-1561-A746-89F2-D92E1E439FA0}"/>
              </a:ext>
            </a:extLst>
          </p:cNvPr>
          <p:cNvCxnSpPr>
            <a:cxnSpLocks/>
          </p:cNvCxnSpPr>
          <p:nvPr/>
        </p:nvCxnSpPr>
        <p:spPr>
          <a:xfrm flipH="1" flipV="1">
            <a:off x="5429340" y="5322766"/>
            <a:ext cx="4263301" cy="88410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742B165-84DC-A645-84BD-BCCD8433EF66}"/>
              </a:ext>
            </a:extLst>
          </p:cNvPr>
          <p:cNvSpPr txBox="1"/>
          <p:nvPr/>
        </p:nvSpPr>
        <p:spPr>
          <a:xfrm>
            <a:off x="9724946" y="6022206"/>
            <a:ext cx="225317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 replicates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958A80-AA9D-CA41-ABD3-B02A58844405}"/>
              </a:ext>
            </a:extLst>
          </p:cNvPr>
          <p:cNvCxnSpPr>
            <a:cxnSpLocks/>
          </p:cNvCxnSpPr>
          <p:nvPr/>
        </p:nvCxnSpPr>
        <p:spPr>
          <a:xfrm>
            <a:off x="2582595" y="4130654"/>
            <a:ext cx="0" cy="579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4F65CC-03E5-3842-960B-015601EFFD9D}"/>
              </a:ext>
            </a:extLst>
          </p:cNvPr>
          <p:cNvCxnSpPr>
            <a:cxnSpLocks/>
          </p:cNvCxnSpPr>
          <p:nvPr/>
        </p:nvCxnSpPr>
        <p:spPr>
          <a:xfrm>
            <a:off x="4750843" y="4183464"/>
            <a:ext cx="0" cy="579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819559-D986-7640-A1D8-A4F64B294FF7}"/>
              </a:ext>
            </a:extLst>
          </p:cNvPr>
          <p:cNvCxnSpPr>
            <a:cxnSpLocks/>
          </p:cNvCxnSpPr>
          <p:nvPr/>
        </p:nvCxnSpPr>
        <p:spPr>
          <a:xfrm>
            <a:off x="8741895" y="4183464"/>
            <a:ext cx="0" cy="579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DF674D-24E0-B549-B23E-DC0E574771FB}"/>
              </a:ext>
            </a:extLst>
          </p:cNvPr>
          <p:cNvSpPr txBox="1"/>
          <p:nvPr/>
        </p:nvSpPr>
        <p:spPr>
          <a:xfrm>
            <a:off x="9724945" y="4923136"/>
            <a:ext cx="225317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 samples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9F0DF1-EC06-CF4E-AE7E-6A7E5886A824}"/>
              </a:ext>
            </a:extLst>
          </p:cNvPr>
          <p:cNvCxnSpPr>
            <a:cxnSpLocks/>
          </p:cNvCxnSpPr>
          <p:nvPr/>
        </p:nvCxnSpPr>
        <p:spPr>
          <a:xfrm flipH="1" flipV="1">
            <a:off x="9191784" y="4080832"/>
            <a:ext cx="1417592" cy="76788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3405AE-2BFD-BF4E-A6AA-01EB8DC153D1}"/>
              </a:ext>
            </a:extLst>
          </p:cNvPr>
          <p:cNvCxnSpPr>
            <a:cxnSpLocks/>
          </p:cNvCxnSpPr>
          <p:nvPr/>
        </p:nvCxnSpPr>
        <p:spPr>
          <a:xfrm flipH="1" flipV="1">
            <a:off x="5638459" y="3958911"/>
            <a:ext cx="4689008" cy="91064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D5ED68-5326-ED41-90A1-DC57D16DC1B5}"/>
              </a:ext>
            </a:extLst>
          </p:cNvPr>
          <p:cNvCxnSpPr>
            <a:cxnSpLocks/>
          </p:cNvCxnSpPr>
          <p:nvPr/>
        </p:nvCxnSpPr>
        <p:spPr>
          <a:xfrm flipH="1" flipV="1">
            <a:off x="3362179" y="3921244"/>
            <a:ext cx="6362767" cy="94908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2B7548-0F06-F94A-8542-C19166412A46}"/>
              </a:ext>
            </a:extLst>
          </p:cNvPr>
          <p:cNvGrpSpPr/>
          <p:nvPr/>
        </p:nvGrpSpPr>
        <p:grpSpPr>
          <a:xfrm>
            <a:off x="1714039" y="4817683"/>
            <a:ext cx="1519311" cy="689316"/>
            <a:chOff x="1940294" y="4708074"/>
            <a:chExt cx="1519311" cy="68931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545C0D-E6C1-1F40-8809-B5FBE43029E2}"/>
                </a:ext>
              </a:extLst>
            </p:cNvPr>
            <p:cNvSpPr/>
            <p:nvPr/>
          </p:nvSpPr>
          <p:spPr>
            <a:xfrm>
              <a:off x="1940294" y="4708074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ACBEDB7-BB54-0244-B453-A1A1F6A949A0}"/>
                    </a:ext>
                  </a:extLst>
                </p:cNvPr>
                <p:cNvSpPr txBox="1"/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ACBEDB7-BB54-0244-B453-A1A1F6A94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blipFill>
                  <a:blip r:embed="rId8"/>
                  <a:stretch>
                    <a:fillRect t="-3125" r="-3529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4F67869-33B7-6D4E-86DA-4B40BB733EC1}"/>
              </a:ext>
            </a:extLst>
          </p:cNvPr>
          <p:cNvGrpSpPr/>
          <p:nvPr/>
        </p:nvGrpSpPr>
        <p:grpSpPr>
          <a:xfrm>
            <a:off x="7946177" y="4800130"/>
            <a:ext cx="1519311" cy="689316"/>
            <a:chOff x="1940294" y="4708074"/>
            <a:chExt cx="1519311" cy="68931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158FA73-76DF-3F44-9417-5184977552AE}"/>
                </a:ext>
              </a:extLst>
            </p:cNvPr>
            <p:cNvSpPr/>
            <p:nvPr/>
          </p:nvSpPr>
          <p:spPr>
            <a:xfrm>
              <a:off x="1940294" y="4708074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A2BCBA8-15EE-B64A-AE41-055E95E1A6EF}"/>
                    </a:ext>
                  </a:extLst>
                </p:cNvPr>
                <p:cNvSpPr txBox="1"/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A2BCBA8-15EE-B64A-AE41-055E95E1A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blipFill>
                  <a:blip r:embed="rId9"/>
                  <a:stretch>
                    <a:fillRect t="-3125" r="-3809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28F32D-9097-A94B-857C-F272BAF7BD07}"/>
              </a:ext>
            </a:extLst>
          </p:cNvPr>
          <p:cNvCxnSpPr>
            <a:cxnSpLocks/>
          </p:cNvCxnSpPr>
          <p:nvPr/>
        </p:nvCxnSpPr>
        <p:spPr>
          <a:xfrm>
            <a:off x="5725550" y="1058797"/>
            <a:ext cx="1" cy="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5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0F6AD-4235-A640-A409-A633DC7CD3B8}"/>
                  </a:ext>
                </a:extLst>
              </p:cNvPr>
              <p:cNvSpPr txBox="1"/>
              <p:nvPr/>
            </p:nvSpPr>
            <p:spPr>
              <a:xfrm>
                <a:off x="3699803" y="590841"/>
                <a:ext cx="405149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Population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10F6AD-4235-A640-A409-A633DC7CD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03" y="590841"/>
                <a:ext cx="4051495" cy="369332"/>
              </a:xfrm>
              <a:prstGeom prst="rect">
                <a:avLst/>
              </a:prstGeom>
              <a:blipFill>
                <a:blip r:embed="rId2"/>
                <a:stretch>
                  <a:fillRect t="-3030" b="-1515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7148534-589C-364E-8EC2-83D97B6303CC}"/>
              </a:ext>
            </a:extLst>
          </p:cNvPr>
          <p:cNvSpPr/>
          <p:nvPr/>
        </p:nvSpPr>
        <p:spPr>
          <a:xfrm>
            <a:off x="4093699" y="1517525"/>
            <a:ext cx="3432517" cy="12116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0763EF-84B9-3643-B840-A5F9A5FC7BFA}"/>
                  </a:ext>
                </a:extLst>
              </p:cNvPr>
              <p:cNvSpPr/>
              <p:nvPr/>
            </p:nvSpPr>
            <p:spPr>
              <a:xfrm>
                <a:off x="4759050" y="1938662"/>
                <a:ext cx="21018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=</a:t>
                </a:r>
                <a:r>
                  <a:rPr lang="en-US" dirty="0"/>
                  <a:t>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,… 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0763EF-84B9-3643-B840-A5F9A5FC7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50" y="1938662"/>
                <a:ext cx="2101814" cy="369332"/>
              </a:xfrm>
              <a:prstGeom prst="rect">
                <a:avLst/>
              </a:prstGeom>
              <a:blipFill>
                <a:blip r:embed="rId3"/>
                <a:stretch>
                  <a:fillRect l="-1205" t="-6667" r="-12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14FC80B-67AE-6A4F-931F-9AAB2D2DCF53}"/>
              </a:ext>
            </a:extLst>
          </p:cNvPr>
          <p:cNvGrpSpPr/>
          <p:nvPr/>
        </p:nvGrpSpPr>
        <p:grpSpPr>
          <a:xfrm>
            <a:off x="1842870" y="3446586"/>
            <a:ext cx="1519311" cy="689316"/>
            <a:chOff x="1842870" y="3446586"/>
            <a:chExt cx="1519311" cy="68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8F23A3-5154-6C47-88A1-8153D1C5DE82}"/>
                </a:ext>
              </a:extLst>
            </p:cNvPr>
            <p:cNvSpPr/>
            <p:nvPr/>
          </p:nvSpPr>
          <p:spPr>
            <a:xfrm>
              <a:off x="1842870" y="3446586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3CE53A-88D8-2A4F-A120-8F6FD880E2DB}"/>
                    </a:ext>
                  </a:extLst>
                </p:cNvPr>
                <p:cNvSpPr txBox="1"/>
                <p:nvPr/>
              </p:nvSpPr>
              <p:spPr>
                <a:xfrm>
                  <a:off x="2067952" y="3606578"/>
                  <a:ext cx="1069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3CE53A-88D8-2A4F-A120-8F6FD880E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52" y="3606578"/>
                  <a:ext cx="10691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30E86B-C5CE-1A4D-87E1-C0F46101C2F4}"/>
              </a:ext>
            </a:extLst>
          </p:cNvPr>
          <p:cNvGrpSpPr/>
          <p:nvPr/>
        </p:nvGrpSpPr>
        <p:grpSpPr>
          <a:xfrm>
            <a:off x="4079635" y="3441338"/>
            <a:ext cx="1519311" cy="689316"/>
            <a:chOff x="4079635" y="3441338"/>
            <a:chExt cx="1519311" cy="68931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E5246B-DBF7-1740-82B5-5CEE05F1E602}"/>
                </a:ext>
              </a:extLst>
            </p:cNvPr>
            <p:cNvSpPr/>
            <p:nvPr/>
          </p:nvSpPr>
          <p:spPr>
            <a:xfrm>
              <a:off x="4079635" y="3441338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235F7E-EBED-0B4A-A11B-0858E362A2EC}"/>
                    </a:ext>
                  </a:extLst>
                </p:cNvPr>
                <p:cNvSpPr txBox="1"/>
                <p:nvPr/>
              </p:nvSpPr>
              <p:spPr>
                <a:xfrm>
                  <a:off x="4304717" y="3601330"/>
                  <a:ext cx="1069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235F7E-EBED-0B4A-A11B-0858E362A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17" y="3601330"/>
                  <a:ext cx="10691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F5FD65-A681-884C-B1C0-9DAA0B58CA8C}"/>
              </a:ext>
            </a:extLst>
          </p:cNvPr>
          <p:cNvGrpSpPr/>
          <p:nvPr/>
        </p:nvGrpSpPr>
        <p:grpSpPr>
          <a:xfrm>
            <a:off x="7920110" y="3441338"/>
            <a:ext cx="1519311" cy="689316"/>
            <a:chOff x="7920110" y="3441338"/>
            <a:chExt cx="1519311" cy="6893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6D59C4-1F86-9B4F-9580-3783406FB2D8}"/>
                </a:ext>
              </a:extLst>
            </p:cNvPr>
            <p:cNvSpPr/>
            <p:nvPr/>
          </p:nvSpPr>
          <p:spPr>
            <a:xfrm>
              <a:off x="7920110" y="3441338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EFC82FB-6912-0B40-8629-CB4F55EC812F}"/>
                    </a:ext>
                  </a:extLst>
                </p:cNvPr>
                <p:cNvSpPr txBox="1"/>
                <p:nvPr/>
              </p:nvSpPr>
              <p:spPr>
                <a:xfrm>
                  <a:off x="8145192" y="3601330"/>
                  <a:ext cx="1069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EFC82FB-6912-0B40-8629-CB4F55EC8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192" y="3601330"/>
                  <a:ext cx="10691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6F7FC30-8BFD-CC45-89B3-B4DD93E4F1A0}"/>
              </a:ext>
            </a:extLst>
          </p:cNvPr>
          <p:cNvGrpSpPr/>
          <p:nvPr/>
        </p:nvGrpSpPr>
        <p:grpSpPr>
          <a:xfrm>
            <a:off x="3910029" y="4831751"/>
            <a:ext cx="1519311" cy="689316"/>
            <a:chOff x="1940294" y="4708074"/>
            <a:chExt cx="1519311" cy="68931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B6CD03-DFDA-E141-906A-084134FA57C1}"/>
                </a:ext>
              </a:extLst>
            </p:cNvPr>
            <p:cNvSpPr/>
            <p:nvPr/>
          </p:nvSpPr>
          <p:spPr>
            <a:xfrm>
              <a:off x="1940294" y="4708074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25D6EE-9936-D940-ABD8-A3442941FAE4}"/>
                    </a:ext>
                  </a:extLst>
                </p:cNvPr>
                <p:cNvSpPr txBox="1"/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25D6EE-9936-D940-ABD8-A3442941F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blipFill>
                  <a:blip r:embed="rId7"/>
                  <a:stretch>
                    <a:fillRect t="-3125" r="-3529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9C447D-BA5D-7A4A-9CDD-8BDDA21875EA}"/>
              </a:ext>
            </a:extLst>
          </p:cNvPr>
          <p:cNvCxnSpPr/>
          <p:nvPr/>
        </p:nvCxnSpPr>
        <p:spPr>
          <a:xfrm flipH="1">
            <a:off x="3137097" y="2518117"/>
            <a:ext cx="1167620" cy="92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A032D3-F6D7-A643-8345-F01AC5B20DD5}"/>
              </a:ext>
            </a:extLst>
          </p:cNvPr>
          <p:cNvCxnSpPr>
            <a:cxnSpLocks/>
          </p:cNvCxnSpPr>
          <p:nvPr/>
        </p:nvCxnSpPr>
        <p:spPr>
          <a:xfrm flipH="1">
            <a:off x="5022171" y="2665827"/>
            <a:ext cx="218047" cy="775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5518DD-6B0B-7D47-8C54-8FF1FCBF49FC}"/>
              </a:ext>
            </a:extLst>
          </p:cNvPr>
          <p:cNvCxnSpPr>
            <a:cxnSpLocks/>
          </p:cNvCxnSpPr>
          <p:nvPr/>
        </p:nvCxnSpPr>
        <p:spPr>
          <a:xfrm>
            <a:off x="7263622" y="2591971"/>
            <a:ext cx="980048" cy="849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52D23E-4304-7F41-967D-054DAEEFD755}"/>
              </a:ext>
            </a:extLst>
          </p:cNvPr>
          <p:cNvGrpSpPr/>
          <p:nvPr/>
        </p:nvGrpSpPr>
        <p:grpSpPr>
          <a:xfrm>
            <a:off x="6217920" y="3968314"/>
            <a:ext cx="771383" cy="59787"/>
            <a:chOff x="6217920" y="3968314"/>
            <a:chExt cx="771383" cy="597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752A362-2D1B-2349-94D3-6DEE5D7A3467}"/>
                </a:ext>
              </a:extLst>
            </p:cNvPr>
            <p:cNvSpPr/>
            <p:nvPr/>
          </p:nvSpPr>
          <p:spPr>
            <a:xfrm>
              <a:off x="6217920" y="3970662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DF2EB5-E2E0-F141-9DF2-DCB4B2D88994}"/>
                </a:ext>
              </a:extLst>
            </p:cNvPr>
            <p:cNvSpPr/>
            <p:nvPr/>
          </p:nvSpPr>
          <p:spPr>
            <a:xfrm>
              <a:off x="6525067" y="3982382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86927D9-AE20-AF46-B6B7-75B2962E2E05}"/>
                </a:ext>
              </a:extLst>
            </p:cNvPr>
            <p:cNvSpPr/>
            <p:nvPr/>
          </p:nvSpPr>
          <p:spPr>
            <a:xfrm>
              <a:off x="6876761" y="3968314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69915F-78F9-FC44-B93B-1A88BE0D1454}"/>
              </a:ext>
            </a:extLst>
          </p:cNvPr>
          <p:cNvGrpSpPr/>
          <p:nvPr/>
        </p:nvGrpSpPr>
        <p:grpSpPr>
          <a:xfrm>
            <a:off x="6330462" y="5116622"/>
            <a:ext cx="771383" cy="59787"/>
            <a:chOff x="6217920" y="3968314"/>
            <a:chExt cx="771383" cy="5978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B55054-5061-4E41-B6BD-EAD8FC4E6882}"/>
                </a:ext>
              </a:extLst>
            </p:cNvPr>
            <p:cNvSpPr/>
            <p:nvPr/>
          </p:nvSpPr>
          <p:spPr>
            <a:xfrm>
              <a:off x="6217920" y="3970662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CE3CAED-BCDB-5A4C-9619-51D3B89D53EE}"/>
                </a:ext>
              </a:extLst>
            </p:cNvPr>
            <p:cNvSpPr/>
            <p:nvPr/>
          </p:nvSpPr>
          <p:spPr>
            <a:xfrm>
              <a:off x="6525067" y="3982382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C96F513-8E54-864F-90A3-BF80B74C637D}"/>
                </a:ext>
              </a:extLst>
            </p:cNvPr>
            <p:cNvSpPr/>
            <p:nvPr/>
          </p:nvSpPr>
          <p:spPr>
            <a:xfrm>
              <a:off x="6876761" y="3968314"/>
              <a:ext cx="112542" cy="457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C3AFD5-69D4-2248-B036-8583CA4C2334}"/>
              </a:ext>
            </a:extLst>
          </p:cNvPr>
          <p:cNvCxnSpPr>
            <a:cxnSpLocks/>
          </p:cNvCxnSpPr>
          <p:nvPr/>
        </p:nvCxnSpPr>
        <p:spPr>
          <a:xfrm flipH="1" flipV="1">
            <a:off x="3137097" y="5404213"/>
            <a:ext cx="6483912" cy="83230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687ABD-14A8-DB4B-81ED-A7C267DECD9C}"/>
              </a:ext>
            </a:extLst>
          </p:cNvPr>
          <p:cNvCxnSpPr>
            <a:cxnSpLocks/>
          </p:cNvCxnSpPr>
          <p:nvPr/>
        </p:nvCxnSpPr>
        <p:spPr>
          <a:xfrm flipH="1" flipV="1">
            <a:off x="9003323" y="5518191"/>
            <a:ext cx="649991" cy="56675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9B8166-1561-A746-89F2-D92E1E439FA0}"/>
              </a:ext>
            </a:extLst>
          </p:cNvPr>
          <p:cNvCxnSpPr>
            <a:cxnSpLocks/>
          </p:cNvCxnSpPr>
          <p:nvPr/>
        </p:nvCxnSpPr>
        <p:spPr>
          <a:xfrm flipH="1" flipV="1">
            <a:off x="5429340" y="5322766"/>
            <a:ext cx="4263301" cy="88410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742B165-84DC-A645-84BD-BCCD8433EF66}"/>
              </a:ext>
            </a:extLst>
          </p:cNvPr>
          <p:cNvSpPr txBox="1"/>
          <p:nvPr/>
        </p:nvSpPr>
        <p:spPr>
          <a:xfrm>
            <a:off x="9724946" y="6022206"/>
            <a:ext cx="225317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 replicates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958A80-AA9D-CA41-ABD3-B02A58844405}"/>
              </a:ext>
            </a:extLst>
          </p:cNvPr>
          <p:cNvCxnSpPr>
            <a:cxnSpLocks/>
          </p:cNvCxnSpPr>
          <p:nvPr/>
        </p:nvCxnSpPr>
        <p:spPr>
          <a:xfrm>
            <a:off x="2582595" y="4130654"/>
            <a:ext cx="0" cy="579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4F65CC-03E5-3842-960B-015601EFFD9D}"/>
              </a:ext>
            </a:extLst>
          </p:cNvPr>
          <p:cNvCxnSpPr>
            <a:cxnSpLocks/>
          </p:cNvCxnSpPr>
          <p:nvPr/>
        </p:nvCxnSpPr>
        <p:spPr>
          <a:xfrm>
            <a:off x="4750843" y="4183464"/>
            <a:ext cx="0" cy="579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819559-D986-7640-A1D8-A4F64B294FF7}"/>
              </a:ext>
            </a:extLst>
          </p:cNvPr>
          <p:cNvCxnSpPr>
            <a:cxnSpLocks/>
          </p:cNvCxnSpPr>
          <p:nvPr/>
        </p:nvCxnSpPr>
        <p:spPr>
          <a:xfrm>
            <a:off x="8741895" y="4183464"/>
            <a:ext cx="0" cy="579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DF674D-24E0-B549-B23E-DC0E574771FB}"/>
              </a:ext>
            </a:extLst>
          </p:cNvPr>
          <p:cNvSpPr txBox="1"/>
          <p:nvPr/>
        </p:nvSpPr>
        <p:spPr>
          <a:xfrm>
            <a:off x="9724945" y="4923136"/>
            <a:ext cx="225317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 samples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9F0DF1-EC06-CF4E-AE7E-6A7E5886A824}"/>
              </a:ext>
            </a:extLst>
          </p:cNvPr>
          <p:cNvCxnSpPr>
            <a:cxnSpLocks/>
          </p:cNvCxnSpPr>
          <p:nvPr/>
        </p:nvCxnSpPr>
        <p:spPr>
          <a:xfrm flipH="1" flipV="1">
            <a:off x="9191784" y="4080832"/>
            <a:ext cx="1417592" cy="76788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3405AE-2BFD-BF4E-A6AA-01EB8DC153D1}"/>
              </a:ext>
            </a:extLst>
          </p:cNvPr>
          <p:cNvCxnSpPr>
            <a:cxnSpLocks/>
          </p:cNvCxnSpPr>
          <p:nvPr/>
        </p:nvCxnSpPr>
        <p:spPr>
          <a:xfrm flipH="1" flipV="1">
            <a:off x="5638459" y="3958911"/>
            <a:ext cx="4689008" cy="91064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D5ED68-5326-ED41-90A1-DC57D16DC1B5}"/>
              </a:ext>
            </a:extLst>
          </p:cNvPr>
          <p:cNvCxnSpPr>
            <a:cxnSpLocks/>
          </p:cNvCxnSpPr>
          <p:nvPr/>
        </p:nvCxnSpPr>
        <p:spPr>
          <a:xfrm flipH="1" flipV="1">
            <a:off x="3362179" y="3921244"/>
            <a:ext cx="6362767" cy="94908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2B7548-0F06-F94A-8542-C19166412A46}"/>
              </a:ext>
            </a:extLst>
          </p:cNvPr>
          <p:cNvGrpSpPr/>
          <p:nvPr/>
        </p:nvGrpSpPr>
        <p:grpSpPr>
          <a:xfrm>
            <a:off x="1714039" y="4817683"/>
            <a:ext cx="1519311" cy="689316"/>
            <a:chOff x="1940294" y="4708074"/>
            <a:chExt cx="1519311" cy="68931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545C0D-E6C1-1F40-8809-B5FBE43029E2}"/>
                </a:ext>
              </a:extLst>
            </p:cNvPr>
            <p:cNvSpPr/>
            <p:nvPr/>
          </p:nvSpPr>
          <p:spPr>
            <a:xfrm>
              <a:off x="1940294" y="4708074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ACBEDB7-BB54-0244-B453-A1A1F6A949A0}"/>
                    </a:ext>
                  </a:extLst>
                </p:cNvPr>
                <p:cNvSpPr txBox="1"/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ACBEDB7-BB54-0244-B453-A1A1F6A94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blipFill>
                  <a:blip r:embed="rId8"/>
                  <a:stretch>
                    <a:fillRect t="-3125" r="-3529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4F67869-33B7-6D4E-86DA-4B40BB733EC1}"/>
              </a:ext>
            </a:extLst>
          </p:cNvPr>
          <p:cNvGrpSpPr/>
          <p:nvPr/>
        </p:nvGrpSpPr>
        <p:grpSpPr>
          <a:xfrm>
            <a:off x="7946177" y="4800130"/>
            <a:ext cx="1519311" cy="689316"/>
            <a:chOff x="1940294" y="4708074"/>
            <a:chExt cx="1519311" cy="68931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158FA73-76DF-3F44-9417-5184977552AE}"/>
                </a:ext>
              </a:extLst>
            </p:cNvPr>
            <p:cNvSpPr/>
            <p:nvPr/>
          </p:nvSpPr>
          <p:spPr>
            <a:xfrm>
              <a:off x="1940294" y="4708074"/>
              <a:ext cx="1519311" cy="6893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A2BCBA8-15EE-B64A-AE41-055E95E1A6EF}"/>
                    </a:ext>
                  </a:extLst>
                </p:cNvPr>
                <p:cNvSpPr txBox="1"/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A2BCBA8-15EE-B64A-AE41-055E95E1A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52" y="4870326"/>
                  <a:ext cx="1069145" cy="392993"/>
                </a:xfrm>
                <a:prstGeom prst="rect">
                  <a:avLst/>
                </a:prstGeom>
                <a:blipFill>
                  <a:blip r:embed="rId9"/>
                  <a:stretch>
                    <a:fillRect t="-3125" r="-3809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28F32D-9097-A94B-857C-F272BAF7BD07}"/>
              </a:ext>
            </a:extLst>
          </p:cNvPr>
          <p:cNvCxnSpPr>
            <a:cxnSpLocks/>
          </p:cNvCxnSpPr>
          <p:nvPr/>
        </p:nvCxnSpPr>
        <p:spPr>
          <a:xfrm>
            <a:off x="5725550" y="1058797"/>
            <a:ext cx="1" cy="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B1D1EB-C037-0146-919E-12D840DB4341}"/>
              </a:ext>
            </a:extLst>
          </p:cNvPr>
          <p:cNvSpPr txBox="1"/>
          <p:nvPr/>
        </p:nvSpPr>
        <p:spPr>
          <a:xfrm>
            <a:off x="647114" y="1252025"/>
            <a:ext cx="24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Sampling variability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ED68CD-FD2C-9D4A-B8CB-D5779690CD4E}"/>
              </a:ext>
            </a:extLst>
          </p:cNvPr>
          <p:cNvSpPr txBox="1"/>
          <p:nvPr/>
        </p:nvSpPr>
        <p:spPr>
          <a:xfrm>
            <a:off x="592014" y="2407305"/>
            <a:ext cx="24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Resampling variability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2EE79325-0C3C-244B-ACDB-1BA01EF3C2F3}"/>
              </a:ext>
            </a:extLst>
          </p:cNvPr>
          <p:cNvSpPr/>
          <p:nvPr/>
        </p:nvSpPr>
        <p:spPr>
          <a:xfrm>
            <a:off x="3305907" y="1028730"/>
            <a:ext cx="337624" cy="754964"/>
          </a:xfrm>
          <a:prstGeom prst="leftBracke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2C038C76-D948-424D-9D62-2A9F28DCECA2}"/>
              </a:ext>
            </a:extLst>
          </p:cNvPr>
          <p:cNvSpPr/>
          <p:nvPr/>
        </p:nvSpPr>
        <p:spPr>
          <a:xfrm>
            <a:off x="3293013" y="2205185"/>
            <a:ext cx="337624" cy="754964"/>
          </a:xfrm>
          <a:prstGeom prst="leftBracke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2019-04-12T18:23:11Z</dcterms:created>
  <dcterms:modified xsi:type="dcterms:W3CDTF">2019-04-12T18:56:12Z</dcterms:modified>
</cp:coreProperties>
</file>