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9302-B773-4FFE-A3D3-5E39E20C8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8D13B-351B-4DAC-AAEA-0ACE9EF93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6DB9-4943-4DE2-AE70-754A6660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8CA3C-4BDE-4098-9E72-F656685B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6DC9-DF49-4096-A672-63052ECF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562-80E5-45C0-9FC2-59624E20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D50A8-E0B6-4D83-932F-6475B8ADC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A102-8FBC-4174-B8ED-C3227E7D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FF85-EDF3-462F-9E28-31730F0E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C86B-91AF-48D4-8631-08BF2613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94423-B4AE-4C11-B011-7D8B92E5F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254ED-05FC-4627-B464-56E0AF446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30D6-339B-4EE3-AE3C-A86EA0E7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B0BA-3D76-485F-B82F-32F45F82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C64D-4C7B-41A4-9DE8-9ECA090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CBAC-8AF7-4F68-8664-143D92E5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527-E93C-49A9-88BB-B20127C3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4763-7E8A-48DE-B171-6DB34581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3241-FC99-4228-BE05-6C10ADF5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0686-1356-41D2-B0D8-4AB09D94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26B-AB13-4383-8323-5B43C6B0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2F33-D7DC-4A11-B96A-54CF23EC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FF68-3BA9-45FC-A669-8934986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88AE-F820-45E7-A019-8F8F0FB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687C-0098-45F9-BE61-50DE7FB9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0865-1F25-479B-A7F4-74DD22BB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BCE3-94FF-413F-98B0-27D75681E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2B6D-4348-4A1D-9BD0-A7B7E6E84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DA834-A22F-4A5D-A203-A4E52C5A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FFED-EC3D-42C3-85EA-23C7EB12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D4B2-DDB6-4A24-BC9C-C672973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2A7A-10FB-4F25-8499-C517A7DB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8CB7-6BB8-46D4-847A-94BB4B81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051C-E1F2-4BD6-A118-B7ABBE11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44A22-EE37-4C5B-96D3-4F4256F6F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6B007-6F1B-44D4-BB79-5000DFA8B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730B4-DB08-484A-B234-52E96619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B1B8-B536-4952-B466-848146B9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D3AB-CCC3-45D3-9784-EE800BA4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D570-71DA-4238-AEB0-DD91AECC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B261-A3D5-41BC-9A8D-6703E727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FC0C7-4BA4-4893-9A91-48D8EE6B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44893-ADB4-4A13-BE09-D2A3C325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3DB35-8242-4FFC-96BC-E6D7B12C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97E76-7A69-4194-8066-0F6A88B8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5AE8-AD1E-492E-875A-8E9E0D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520-F8B0-4182-AD44-D9E2A88E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70BF-A2BD-4E62-B38B-A937C0EB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D9E7C-E2E5-4E10-A181-9DAF792E5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C5B1-15D3-4438-BA8A-2AAEA1C2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433C-C5EC-45CB-93B2-6B125B60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A0B2-BA5D-43F2-AFB5-A35A733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88C6-33D5-4136-BDD2-137FA07E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3FA2F-C3BC-4FCE-A38D-11AFC7E1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0F4D-8EAB-4995-A122-01F1467B8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F4C4D-1E42-4196-90F9-95DAB41B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80BC-95F0-4329-8DE2-027AA775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B542F-4C53-4EDE-B46A-A8821CBE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D001D-3DF1-468C-BC30-FC9CEFE1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DEC2-2ACB-43F5-851A-0A084271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4505-09C9-4C21-9157-6E9292F8E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6EFD-F29E-483E-96C4-98262105FD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3F64-DCA5-4844-B70F-5FE80CA8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D191-3696-4D40-9437-262F31AE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29AE-A745-4DBB-B7E8-58DFF5FB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96AA2A-9F2B-4CB4-ADE4-8FFBF94B9DE4}"/>
              </a:ext>
            </a:extLst>
          </p:cNvPr>
          <p:cNvSpPr/>
          <p:nvPr/>
        </p:nvSpPr>
        <p:spPr>
          <a:xfrm>
            <a:off x="3225554" y="927749"/>
            <a:ext cx="2343705" cy="7723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E4613A-8D22-4FB2-9901-E55F0F5C4170}"/>
              </a:ext>
            </a:extLst>
          </p:cNvPr>
          <p:cNvSpPr/>
          <p:nvPr/>
        </p:nvSpPr>
        <p:spPr>
          <a:xfrm>
            <a:off x="6551719" y="927749"/>
            <a:ext cx="2343705" cy="7723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ANNOTATION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13254E-D1C2-45FE-A22F-28507898EC45}"/>
              </a:ext>
            </a:extLst>
          </p:cNvPr>
          <p:cNvSpPr/>
          <p:nvPr/>
        </p:nvSpPr>
        <p:spPr>
          <a:xfrm>
            <a:off x="6622742" y="2328137"/>
            <a:ext cx="2343705" cy="7723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TENSORFLOW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0059A2-9B74-4FA2-A62B-12C622E3552B}"/>
              </a:ext>
            </a:extLst>
          </p:cNvPr>
          <p:cNvSpPr/>
          <p:nvPr/>
        </p:nvSpPr>
        <p:spPr>
          <a:xfrm>
            <a:off x="6637537" y="3704208"/>
            <a:ext cx="2343705" cy="7723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9F14EB-24FD-4AB1-937D-B28A208C8499}"/>
              </a:ext>
            </a:extLst>
          </p:cNvPr>
          <p:cNvSpPr/>
          <p:nvPr/>
        </p:nvSpPr>
        <p:spPr>
          <a:xfrm>
            <a:off x="6637537" y="5157894"/>
            <a:ext cx="2343705" cy="7723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TENSORFLOW LITE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7A183-2E4B-45F0-BC4B-8650FD1EDFAB}"/>
              </a:ext>
            </a:extLst>
          </p:cNvPr>
          <p:cNvCxnSpPr/>
          <p:nvPr/>
        </p:nvCxnSpPr>
        <p:spPr>
          <a:xfrm>
            <a:off x="3453414" y="1513640"/>
            <a:ext cx="870011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6180F8-D756-45C0-AD8B-C50A0E74E048}"/>
              </a:ext>
            </a:extLst>
          </p:cNvPr>
          <p:cNvSpPr/>
          <p:nvPr/>
        </p:nvSpPr>
        <p:spPr>
          <a:xfrm>
            <a:off x="3225554" y="5139011"/>
            <a:ext cx="2343705" cy="7723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ANDROID APP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DB021-4761-483F-A415-396E98EAC400}"/>
              </a:ext>
            </a:extLst>
          </p:cNvPr>
          <p:cNvSpPr txBox="1"/>
          <p:nvPr/>
        </p:nvSpPr>
        <p:spPr>
          <a:xfrm>
            <a:off x="3648723" y="288467"/>
            <a:ext cx="503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OBJECT DETECTION ARCHITECTURE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B4D44A-B0E4-4468-9E38-64BDC9269F02}"/>
              </a:ext>
            </a:extLst>
          </p:cNvPr>
          <p:cNvSpPr/>
          <p:nvPr/>
        </p:nvSpPr>
        <p:spPr>
          <a:xfrm>
            <a:off x="5770485" y="1258444"/>
            <a:ext cx="506028" cy="255194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8044ACE-0F88-4A3B-A762-595CF33E00A6}"/>
              </a:ext>
            </a:extLst>
          </p:cNvPr>
          <p:cNvSpPr/>
          <p:nvPr/>
        </p:nvSpPr>
        <p:spPr>
          <a:xfrm>
            <a:off x="7546019" y="1819922"/>
            <a:ext cx="221942" cy="357358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551CC57-0558-4DD9-BA6C-61684500F5D7}"/>
              </a:ext>
            </a:extLst>
          </p:cNvPr>
          <p:cNvSpPr/>
          <p:nvPr/>
        </p:nvSpPr>
        <p:spPr>
          <a:xfrm>
            <a:off x="7698419" y="3189979"/>
            <a:ext cx="221942" cy="357358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3027765-44E7-4D58-A192-F159EC7AE6CE}"/>
              </a:ext>
            </a:extLst>
          </p:cNvPr>
          <p:cNvSpPr/>
          <p:nvPr/>
        </p:nvSpPr>
        <p:spPr>
          <a:xfrm>
            <a:off x="7747245" y="4648520"/>
            <a:ext cx="221942" cy="357358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48ECB38-9DA4-4C35-B4FC-CD4F9EBE9842}"/>
              </a:ext>
            </a:extLst>
          </p:cNvPr>
          <p:cNvSpPr/>
          <p:nvPr/>
        </p:nvSpPr>
        <p:spPr>
          <a:xfrm>
            <a:off x="5850384" y="5397592"/>
            <a:ext cx="506028" cy="255194"/>
          </a:xfrm>
          <a:prstGeom prst="lef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pratheep kumar</dc:creator>
  <cp:lastModifiedBy>pratheep kumar</cp:lastModifiedBy>
  <cp:revision>2</cp:revision>
  <dcterms:created xsi:type="dcterms:W3CDTF">2022-03-02T12:27:30Z</dcterms:created>
  <dcterms:modified xsi:type="dcterms:W3CDTF">2022-04-22T04:24:06Z</dcterms:modified>
</cp:coreProperties>
</file>