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900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6D29C3-523B-4074-96B6-2EEC84EBB0FF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7"/>
            <p14:sldId id="26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3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23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1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5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9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7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65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02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62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36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9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01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1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02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35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49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61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028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74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154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00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18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2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8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21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3AC7-514B-4E0D-9BE2-B6DCACA35CBE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297E7-4EA0-4321-9127-59981975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gh-technology" TargetMode="External"/><Relationship Id="rId13" Type="http://schemas.openxmlformats.org/officeDocument/2006/relationships/hyperlink" Target="https://en.wikipedia.org/wiki/List_of_Cisco_products" TargetMode="External"/><Relationship Id="rId18" Type="http://schemas.openxmlformats.org/officeDocument/2006/relationships/hyperlink" Target="https://en.wikipedia.org/wiki/List_of_largest_technology_companies_by_revenue" TargetMode="External"/><Relationship Id="rId3" Type="http://schemas.openxmlformats.org/officeDocument/2006/relationships/hyperlink" Target="https://en.wikipedia.org/wiki/Conglomerate_(company)" TargetMode="External"/><Relationship Id="rId7" Type="http://schemas.openxmlformats.org/officeDocument/2006/relationships/hyperlink" Target="https://en.wikipedia.org/wiki/Telecommunications_equipment" TargetMode="External"/><Relationship Id="rId12" Type="http://schemas.openxmlformats.org/officeDocument/2006/relationships/hyperlink" Target="https://en.wikipedia.org/wiki/Energy_management" TargetMode="External"/><Relationship Id="rId17" Type="http://schemas.openxmlformats.org/officeDocument/2006/relationships/hyperlink" Target="https://en.wikipedia.org/wiki/Cisco_Jasper" TargetMode="External"/><Relationship Id="rId2" Type="http://schemas.openxmlformats.org/officeDocument/2006/relationships/hyperlink" Target="https://en.wikipedia.org/wiki/Multinational_corporation" TargetMode="External"/><Relationship Id="rId16" Type="http://schemas.openxmlformats.org/officeDocument/2006/relationships/hyperlink" Target="https://en.wikipedia.org/wiki/XM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" TargetMode="External"/><Relationship Id="rId11" Type="http://schemas.openxmlformats.org/officeDocument/2006/relationships/hyperlink" Target="https://en.wikipedia.org/wiki/Videoconferencing" TargetMode="External"/><Relationship Id="rId5" Type="http://schemas.openxmlformats.org/officeDocument/2006/relationships/hyperlink" Target="https://en.wikipedia.org/wiki/Networking_hardware" TargetMode="External"/><Relationship Id="rId15" Type="http://schemas.openxmlformats.org/officeDocument/2006/relationships/hyperlink" Target="https://en.wikipedia.org/wiki/OpenDNS" TargetMode="External"/><Relationship Id="rId10" Type="http://schemas.openxmlformats.org/officeDocument/2006/relationships/hyperlink" Target="https://en.wikipedia.org/wiki/Internet_domain" TargetMode="External"/><Relationship Id="rId19" Type="http://schemas.openxmlformats.org/officeDocument/2006/relationships/hyperlink" Target="https://en.wikipedia.org/wiki/Fortune_100" TargetMode="External"/><Relationship Id="rId4" Type="http://schemas.openxmlformats.org/officeDocument/2006/relationships/hyperlink" Target="https://en.wikipedia.org/wiki/San_Jose,_California" TargetMode="External"/><Relationship Id="rId9" Type="http://schemas.openxmlformats.org/officeDocument/2006/relationships/hyperlink" Target="https://en.wikipedia.org/wiki/Internet_of_Things" TargetMode="External"/><Relationship Id="rId14" Type="http://schemas.openxmlformats.org/officeDocument/2006/relationships/hyperlink" Target="https://en.wikipedia.org/wiki/Webe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moeba_(operating_system)" TargetMode="External"/><Relationship Id="rId3" Type="http://schemas.openxmlformats.org/officeDocument/2006/relationships/hyperlink" Target="https://en.wikipedia.org/wiki/Centrum_Wiskunde_%26_Informatica" TargetMode="External"/><Relationship Id="rId7" Type="http://schemas.openxmlformats.org/officeDocument/2006/relationships/hyperlink" Target="https://en.wikipedia.org/wiki/Exception_handling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TL" TargetMode="External"/><Relationship Id="rId5" Type="http://schemas.openxmlformats.org/officeDocument/2006/relationships/hyperlink" Target="https://en.wikipedia.org/wiki/ABC_(programming_language)" TargetMode="External"/><Relationship Id="rId4" Type="http://schemas.openxmlformats.org/officeDocument/2006/relationships/hyperlink" Target="https://en.wikipedia.org/wiki/Netherlan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P_addr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FC-373C-0D01-3C3C-965449AF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285" y="1414021"/>
            <a:ext cx="5176715" cy="364625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CISCO AICTE VIRTUAL INTERNSHIP PROGRAM 2022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[Course Code: - SIP 2911] 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C172-9A9B-EC63-6607-F391FD32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431" y="5443979"/>
            <a:ext cx="8825658" cy="86142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-PRATHEESH RAJ P L– URK21CS1064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275C-3650-5DA2-62C8-753AF7EF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12"/>
          <a:stretch/>
        </p:blipFill>
        <p:spPr>
          <a:xfrm>
            <a:off x="7327890" y="2434754"/>
            <a:ext cx="2171956" cy="16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4F30-AB13-5728-E310-C1FD0241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9" y="0"/>
            <a:ext cx="9905998" cy="1905000"/>
          </a:xfrm>
        </p:spPr>
        <p:txBody>
          <a:bodyPr/>
          <a:lstStyle/>
          <a:p>
            <a:r>
              <a:rPr lang="en-US" b="1" dirty="0"/>
              <a:t>Output: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7D330-9920-722F-D7CD-27037F89C90D}"/>
              </a:ext>
            </a:extLst>
          </p:cNvPr>
          <p:cNvSpPr txBox="1"/>
          <p:nvPr/>
        </p:nvSpPr>
        <p:spPr>
          <a:xfrm>
            <a:off x="344128" y="1886932"/>
            <a:ext cx="115037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['IPv4 Address’, 'Decimal’, 'Binary’, 'Octal’, 'Hexa-Decimal']</a:t>
            </a:r>
          </a:p>
          <a:p>
            <a:r>
              <a:rPr lang="en-IN" dirty="0"/>
              <a:t>['127.132.32.44', '127.132.32.44', '01111111.10000100.00100000.00101100', '0177.0204.0040.0054', '7F84202C']</a:t>
            </a:r>
          </a:p>
          <a:p>
            <a:r>
              <a:rPr lang="en-IN" dirty="0"/>
              <a:t>['1.1.1.1', '1.1.1.1', '00000001.00000001.00000001.00000001', '0001.0001.0001.0001', '01010101']</a:t>
            </a:r>
          </a:p>
          <a:p>
            <a:r>
              <a:rPr lang="en-IN" dirty="0"/>
              <a:t>['255.255.255.255', '255.255.255.255', '11111111.11111111.11111111.11111111', '0377.0377.0377.0377', 'FFFFFFFF']</a:t>
            </a:r>
          </a:p>
          <a:p>
            <a:r>
              <a:rPr lang="en-IN" dirty="0"/>
              <a:t>['1.0.0.1', '1.0.0.1', '00000001.00000000.00000000.00000001', '0001.0000.0000.0001', '01000001']</a:t>
            </a:r>
          </a:p>
          <a:p>
            <a:r>
              <a:rPr lang="en-IN" dirty="0"/>
              <a:t>['16.12.32.112', '16.12.32.112', '00010000.00001100.00100000.01110000', '0020.0014.0040.0160', '100C2070']</a:t>
            </a:r>
          </a:p>
          <a:p>
            <a:r>
              <a:rPr lang="en-IN" dirty="0"/>
              <a:t>['114.21.0.8', '114.21.0.8', '01110010.00010101.00000000.00001000', '0162.0025.0000.0010', '72150008']</a:t>
            </a:r>
          </a:p>
          <a:p>
            <a:r>
              <a:rPr lang="en-IN" dirty="0"/>
              <a:t>['132.132.81.81', '132.132.81.81', '10000100.10000100.01010001.01010001', '0204.0204.0121.0121', '84845151']</a:t>
            </a:r>
          </a:p>
          <a:p>
            <a:r>
              <a:rPr lang="en-IN" dirty="0"/>
              <a:t>['1.1.1.0', '1.1.1.0', '00000001.00000001.00000001.00000000', '0001.0001.0001.0000', '01010100']</a:t>
            </a:r>
          </a:p>
          <a:p>
            <a:r>
              <a:rPr lang="en-IN" dirty="0"/>
              <a:t>['23.54.54.1', '23.54.54.1', '00010111.00110110.00110110.00000001', '0027.0066.0066.0001', '17363601']</a:t>
            </a:r>
          </a:p>
          <a:p>
            <a:r>
              <a:rPr lang="en-IN" dirty="0"/>
              <a:t>['196.24.5.1', '196.24.5.1', '11000100.00011000.00000101.00000001', '0304.0030.0005.0001', 'C4180501']</a:t>
            </a:r>
          </a:p>
        </p:txBody>
      </p:sp>
    </p:spTree>
    <p:extLst>
      <p:ext uri="{BB962C8B-B14F-4D97-AF65-F5344CB8AC3E}">
        <p14:creationId xmlns:p14="http://schemas.microsoft.com/office/powerpoint/2010/main" val="130508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10BD4-9EF7-20AF-86A4-9008BDF9F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78" y="1282069"/>
            <a:ext cx="4281044" cy="42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4506-7F06-5FC7-7D04-E4CBCF91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CISCO NETWORKING ACADEMY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4113-1FAD-3A3C-00C6-A30B0745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66" y="2097088"/>
            <a:ext cx="10106691" cy="3615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Cisco Systems, Inc., commonly known as Cisco, is an American-based </a:t>
            </a:r>
            <a:r>
              <a:rPr lang="en-US" dirty="0">
                <a:hlinkClick r:id="rId2" tooltip="Multinational corpo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multinational</a:t>
            </a:r>
            <a:r>
              <a:rPr lang="en-US" dirty="0"/>
              <a:t> digital communications technology </a:t>
            </a:r>
            <a:r>
              <a:rPr lang="en-US" dirty="0">
                <a:hlinkClick r:id="rId3" tooltip="Conglomerate (compan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conglomerate</a:t>
            </a:r>
            <a:r>
              <a:rPr lang="en-US" dirty="0"/>
              <a:t> corporation headquartered in </a:t>
            </a:r>
            <a:r>
              <a:rPr lang="en-US" dirty="0">
                <a:hlinkClick r:id="rId4" tooltip="San Jose,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 Jose, California</a:t>
            </a:r>
            <a:r>
              <a:rPr lang="en-US" dirty="0"/>
              <a:t>. Cisco develops, manufactures, and sells </a:t>
            </a:r>
            <a:r>
              <a:rPr lang="en-US" dirty="0">
                <a:hlinkClick r:id="rId5" tooltip="Networking hard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networking hardware</a:t>
            </a:r>
            <a:r>
              <a:rPr lang="en-US" dirty="0"/>
              <a:t>, </a:t>
            </a:r>
            <a:r>
              <a:rPr lang="en-US" dirty="0">
                <a:hlinkClick r:id="rId6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dirty="0"/>
              <a:t>, </a:t>
            </a:r>
            <a:r>
              <a:rPr lang="en-US" dirty="0">
                <a:hlinkClick r:id="rId7" tooltip="Telecommunications equi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telecommunications equipment</a:t>
            </a:r>
            <a:r>
              <a:rPr lang="en-US" dirty="0"/>
              <a:t> and other </a:t>
            </a:r>
            <a:r>
              <a:rPr lang="en-US" dirty="0">
                <a:hlinkClick r:id="rId8" tooltip="High-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high-technology</a:t>
            </a:r>
            <a:r>
              <a:rPr lang="en-US" dirty="0"/>
              <a:t> services and products. Cisco specializes in specific tech markets, such as the </a:t>
            </a:r>
            <a:r>
              <a:rPr lang="en-US" dirty="0">
                <a:hlinkClick r:id="rId9" tooltip="Internet of Th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of Things</a:t>
            </a:r>
            <a:r>
              <a:rPr lang="en-US" dirty="0"/>
              <a:t> (IoT), </a:t>
            </a:r>
            <a:r>
              <a:rPr lang="en-US" dirty="0">
                <a:hlinkClick r:id="rId10" tooltip="Internet dom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security</a:t>
            </a:r>
            <a:r>
              <a:rPr lang="en-US" dirty="0"/>
              <a:t>, </a:t>
            </a:r>
            <a:r>
              <a:rPr lang="en-US" dirty="0">
                <a:hlinkClick r:id="rId11" tooltip="Videoconferenc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videoconferencing</a:t>
            </a:r>
            <a:r>
              <a:rPr lang="en-US" dirty="0"/>
              <a:t>, and </a:t>
            </a:r>
            <a:r>
              <a:rPr lang="en-US" dirty="0">
                <a:hlinkClick r:id="rId12" tooltip="Energy manag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 management</a:t>
            </a:r>
            <a:r>
              <a:rPr lang="en-US" dirty="0"/>
              <a:t> with </a:t>
            </a:r>
            <a:r>
              <a:rPr lang="en-US" dirty="0">
                <a:hlinkClick r:id="rId13" tooltip="List of Cisco produ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leading products</a:t>
            </a:r>
            <a:r>
              <a:rPr lang="en-US" dirty="0"/>
              <a:t> including </a:t>
            </a:r>
            <a:r>
              <a:rPr lang="en-US" dirty="0">
                <a:hlinkClick r:id="rId14" tooltip="Webe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Webex</a:t>
            </a:r>
            <a:r>
              <a:rPr lang="en-US" dirty="0"/>
              <a:t>, </a:t>
            </a:r>
            <a:r>
              <a:rPr lang="en-US" dirty="0">
                <a:hlinkClick r:id="rId15" tooltip="OpenD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OpenDNS</a:t>
            </a:r>
            <a:r>
              <a:rPr lang="en-US" dirty="0"/>
              <a:t>, </a:t>
            </a:r>
            <a:r>
              <a:rPr lang="en-US" dirty="0">
                <a:hlinkClick r:id="rId16" tooltip="XMP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Jabber</a:t>
            </a:r>
            <a:r>
              <a:rPr lang="en-US" dirty="0"/>
              <a:t>, Duo Security, and </a:t>
            </a:r>
            <a:r>
              <a:rPr lang="en-US" dirty="0">
                <a:hlinkClick r:id="rId17" tooltip="Cisco Jasp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Jasper</a:t>
            </a:r>
            <a:r>
              <a:rPr lang="en-US" dirty="0"/>
              <a:t>. Cisco is one of the </a:t>
            </a:r>
            <a:r>
              <a:rPr lang="en-US" dirty="0">
                <a:hlinkClick r:id="rId18" tooltip="List of largest technology companies by reven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largest technology companies</a:t>
            </a:r>
            <a:r>
              <a:rPr lang="en-US" dirty="0"/>
              <a:t> in the world ranking 74 on the </a:t>
            </a:r>
            <a:r>
              <a:rPr lang="en-US" dirty="0">
                <a:hlinkClick r:id="rId19" tooltip="Fortune 1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Fortune 100</a:t>
            </a:r>
            <a:r>
              <a:rPr lang="en-US" dirty="0"/>
              <a:t> with over $51 billion in revenue and nearly 80,000 employees.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93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124E-0AB9-B272-CAA5-32C03477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PYTHON PROGRAMMING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F20B-BD86-0D3B-7E0D-55E0CAB6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18200" cy="3581401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is a high-level, general-purpose programming language. Its design philosophy emphasizes code readability with the use of significant indentation. Python is dynamically-typed and garbage-collected. It supports multiple programming paradigms, including structured, object-oriented and functional programming.</a:t>
            </a:r>
          </a:p>
          <a:p>
            <a:r>
              <a:rPr lang="en-US" dirty="0"/>
              <a:t>Python was conceived in the late 1980s by </a:t>
            </a:r>
            <a:r>
              <a:rPr lang="en-US" dirty="0">
                <a:hlinkClick r:id="rId2" tooltip="Guido van Ross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-US" dirty="0"/>
              <a:t> at </a:t>
            </a:r>
            <a:r>
              <a:rPr lang="en-US" dirty="0"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Centrum </a:t>
            </a:r>
            <a:r>
              <a:rPr lang="en-US" dirty="0" err="1"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Wiskunde</a:t>
            </a:r>
            <a:r>
              <a:rPr lang="en-US" dirty="0">
                <a:hlinkClick r:id="rId3" tooltip="Centrum Wiskunde &amp; Informa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Informatica</a:t>
            </a:r>
            <a:r>
              <a:rPr lang="en-US" dirty="0"/>
              <a:t> (CWI) in the </a:t>
            </a:r>
            <a:r>
              <a:rPr lang="en-US" dirty="0">
                <a:hlinkClick r:id="rId4" tooltip="Netherlan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Netherlands</a:t>
            </a:r>
            <a:r>
              <a:rPr lang="en-US" dirty="0"/>
              <a:t> as a successor to the </a:t>
            </a:r>
            <a:r>
              <a:rPr lang="en-US" dirty="0">
                <a:hlinkClick r:id="rId5" tooltip="AB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ABC programming language</a:t>
            </a:r>
            <a:r>
              <a:rPr lang="en-US" dirty="0"/>
              <a:t>, which was inspired by </a:t>
            </a:r>
            <a:r>
              <a:rPr lang="en-US" dirty="0">
                <a:hlinkClick r:id="rId6" tooltip="SET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SETL</a:t>
            </a:r>
            <a:r>
              <a:rPr lang="en-US" dirty="0"/>
              <a:t>, capable of </a:t>
            </a:r>
            <a:r>
              <a:rPr lang="en-US" dirty="0">
                <a:hlinkClick r:id="rId7" tooltip="Exception hand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 handling</a:t>
            </a:r>
            <a:r>
              <a:rPr lang="en-US" dirty="0"/>
              <a:t> and interfacing with the </a:t>
            </a:r>
            <a:r>
              <a:rPr lang="en-US" dirty="0">
                <a:hlinkClick r:id="rId8" tooltip="Amoeba (operating system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Amoeba</a:t>
            </a:r>
            <a:r>
              <a:rPr lang="en-US" dirty="0"/>
              <a:t> operating system. Its implementation began in December 1989.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2E0B-52D7-D35D-CC11-5DD3C7E6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IPV4 Address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908-CADC-3A92-E517-3FE195D4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96" y="1773278"/>
            <a:ext cx="10332832" cy="399435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IPv4 address is </a:t>
            </a:r>
            <a:r>
              <a:rPr lang="en-IN" b="1" dirty="0"/>
              <a:t>a 32-bit number that uniquely identifies a network interface on a machine</a:t>
            </a:r>
            <a:r>
              <a:rPr lang="en-IN" dirty="0"/>
              <a:t>. An IPv4 address is typically written in decimal digits, formatted as four 8-bit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 addresses </a:t>
            </a:r>
            <a:r>
              <a:rPr lang="en-US" dirty="0"/>
              <a:t>are canonically represented in dot-decimal notation, which consists of four decimal numbers, each ranging from 0 to 255, separated by dots, e.g., 172.16.254.1</a:t>
            </a:r>
          </a:p>
          <a:p>
            <a:r>
              <a:rPr lang="en-US" dirty="0"/>
              <a:t>An IP address is an address used in order to uniquely identify a device on an IP network. The address is made up of 32 binary bits, which can be divisible into a network portion and host portion with the help of a subnet mask. The 32 binary bits are broken into four octets (1 octet = 8 bits). Each octet is converted to decimal and separated by a period (dot). For this reason, an IP address is said to be expressed in dotted decimal format (for example, 172.16.81.100). The value in each octet ranges from 0 to 255 decimal, or 00000000 - 11111111 binary.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36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DA64-7D2C-E67D-D795-DBEFC925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How to check if IPv4 is 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8A6A-4106-A23C-E296-A3B423E5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82" y="25146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 valid IP address must be in the form of A.B.C.D, where A, B, C, and D are numbers from 0-255. The numbers cannot be 0 prefixed unless they are 0.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84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303-C5AA-D168-53D2-C4A9FDE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br>
              <a:rPr lang="en-US" b="1" dirty="0"/>
            </a:br>
            <a:r>
              <a:rPr lang="en-US" sz="2400" b="1" dirty="0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65FB-39A7-1B1E-E227-A27F4D1B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82" y="2097088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Task 1: Ask the user to input 10 ipv4 addresses. </a:t>
            </a:r>
          </a:p>
          <a:p>
            <a:r>
              <a:rPr lang="en-US" sz="2000" dirty="0"/>
              <a:t>Task 2: Check if the addresses are valid ipv4 addresses. </a:t>
            </a:r>
          </a:p>
          <a:p>
            <a:r>
              <a:rPr lang="en-US" sz="2000" dirty="0"/>
              <a:t>Task 3: Convert the ipv4 addresses which are in decimal format to Binary, Octal and Hexadecimal format For conversion use functions (inbuilt or library) </a:t>
            </a:r>
          </a:p>
          <a:p>
            <a:r>
              <a:rPr lang="en-US" sz="2000" dirty="0"/>
              <a:t>Task 4:Create a list which will hold the addresses. [Decimal, Binary, Octal and Hexadecimal] </a:t>
            </a:r>
          </a:p>
          <a:p>
            <a:r>
              <a:rPr lang="en-US" sz="2000" dirty="0"/>
              <a:t>Task 5: Transfer the contents of the list to a file named conversion.txt </a:t>
            </a:r>
          </a:p>
          <a:p>
            <a:r>
              <a:rPr lang="en-US" sz="2000" dirty="0"/>
              <a:t>Task 6: Print the following output on the screen (O/P OF TASK 4)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249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ED4-6FCC-537E-8235-AF58349B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7C92-A354-1A7B-298A-16178172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STEP1: CREATE A CLASS AND DEFINE A FUNCTION</a:t>
            </a:r>
          </a:p>
          <a:p>
            <a:r>
              <a:rPr lang="en-US" dirty="0"/>
              <a:t>STEP2: IN THAT FUNCTION CONDITIONAL STATEMENTS CHECK WHETHER IT IS A VALID IPV4 ADDRESS OR NOT</a:t>
            </a:r>
          </a:p>
          <a:p>
            <a:r>
              <a:rPr lang="en-US" dirty="0"/>
              <a:t>STEP3: IN MAIN USING LOOP STATEMENTS GET 10 IPV4 ADDRESS AS INPUT</a:t>
            </a:r>
          </a:p>
          <a:p>
            <a:r>
              <a:rPr lang="en-US" dirty="0"/>
              <a:t>STEP4:</a:t>
            </a:r>
            <a:r>
              <a:rPr lang="en-IN" dirty="0"/>
              <a:t> USING LOOP CONVERT THE IPV4 ADDRESS IN REQUIRED CONVERSION</a:t>
            </a:r>
          </a:p>
          <a:p>
            <a:r>
              <a:rPr lang="en-IN" dirty="0"/>
              <a:t>STEP5: USING FILE HANDLING CONCEPT TRANSFER THE DATA TO A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9BAC-66F4-7046-0F1D-AF7BC031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A7FCA6-9086-936C-71FC-18EFE1442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54"/>
          <a:stretch/>
        </p:blipFill>
        <p:spPr>
          <a:xfrm>
            <a:off x="1247982" y="1825503"/>
            <a:ext cx="9545710" cy="4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9BAC-66F4-7046-0F1D-AF7BC031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C24B3-CF82-981C-3F31-B58805EF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79" y="1910753"/>
            <a:ext cx="998306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81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</TotalTime>
  <Words>779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Trebuchet MS</vt:lpstr>
      <vt:lpstr>Tw Cen MT</vt:lpstr>
      <vt:lpstr>Wingdings 3</vt:lpstr>
      <vt:lpstr>Circuit</vt:lpstr>
      <vt:lpstr>Facet</vt:lpstr>
      <vt:lpstr>CISCO AICTE VIRTUAL INTERNSHIP PROGRAM 2022 [Course Code: - SIP 2911] </vt:lpstr>
      <vt:lpstr>CISCO NETWORKING ACADEMY</vt:lpstr>
      <vt:lpstr>PYTHON PROGRAMMING</vt:lpstr>
      <vt:lpstr>IPV4 Address</vt:lpstr>
      <vt:lpstr>How to check if IPv4 is valid?</vt:lpstr>
      <vt:lpstr>OBJECTIVE Problem Statement:</vt:lpstr>
      <vt:lpstr>Algorithm</vt:lpstr>
      <vt:lpstr>Source Code</vt:lpstr>
      <vt:lpstr>Source Code</vt:lpstr>
      <vt:lpstr>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VIRTUAL INTERNSHIP</dc:title>
  <dc:creator>Steive James</dc:creator>
  <cp:lastModifiedBy>roshan samuel</cp:lastModifiedBy>
  <cp:revision>3</cp:revision>
  <dcterms:created xsi:type="dcterms:W3CDTF">2022-10-17T12:10:56Z</dcterms:created>
  <dcterms:modified xsi:type="dcterms:W3CDTF">2022-10-18T17:37:30Z</dcterms:modified>
</cp:coreProperties>
</file>