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336" y="10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S.Pratheesha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dirty="0" smtClean="0">
                <a:solidFill>
                  <a:schemeClr val="tx1"/>
                </a:solidFill>
              </a:rPr>
              <a:t>au960221104083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 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021975" y="1734551"/>
            <a:ext cx="6947648" cy="2031325"/>
          </a:xfrm>
          <a:prstGeom prst="rect">
            <a:avLst/>
          </a:prstGeom>
        </p:spPr>
        <p:txBody>
          <a:bodyPr wrap="square">
            <a:spAutoFit/>
          </a:bodyPr>
          <a:lstStyle/>
          <a:p>
            <a:r>
              <a:rPr lang="en-IN" dirty="0"/>
              <a:t>To build a car rental advertisement system with Django, you'd define models for key entities like Car, Rental, and Customer, specifying their attributes and relationships. For example, the Car model might include fields for make, model, and availability status, while Rental could track details like start and end dates, along with associated customer information. For showcasing results, you'd develop views and templates to present data such as rental bookings, revenue generated, and customer feedback. Django's ORM would facilitate database interactions, while its admin interface could streamline management tasks. With Django's robust framework, you can create a comprehensive car rental platform tailored to your specific needs.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1364607"/>
            <a:ext cx="8696833" cy="322386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89" y="1267649"/>
            <a:ext cx="8113060" cy="347112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640" y="1267649"/>
            <a:ext cx="8076169" cy="357824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Car</a:t>
            </a:r>
            <a:r>
              <a:rPr lang="en-US" b="1" dirty="0" smtClean="0"/>
              <a:t>s-Page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16" y="1267649"/>
            <a:ext cx="8486278" cy="3447786"/>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60" y="1267649"/>
            <a:ext cx="8273393" cy="359594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Rectangle 3"/>
          <p:cNvSpPr/>
          <p:nvPr/>
        </p:nvSpPr>
        <p:spPr>
          <a:xfrm>
            <a:off x="781828" y="1954487"/>
            <a:ext cx="7288306" cy="1815882"/>
          </a:xfrm>
          <a:prstGeom prst="rect">
            <a:avLst/>
          </a:prstGeom>
        </p:spPr>
        <p:txBody>
          <a:bodyPr wrap="square">
            <a:spAutoFit/>
          </a:bodyPr>
          <a:lstStyle/>
          <a:p>
            <a:r>
              <a:rPr lang="en-US" dirty="0"/>
              <a:t>In future iterations of our car rentals application built with the Django framework, we envision implementing several enhancements to elevate the user experience and functionality. One key aspect we aim to explore is the integration of artificial intelligence (AI) capabilities, such as predictive maintenance algorithms to anticipate and prevent vehicle issues before they occur, and personalized recommendation systems to suggest rental options tailored to individual preferences. Additionally, we plan to develop a companion mobile app for iOS and Android platforms, extending the convenience of booking and managing rentals on the go.</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953396" y="1824489"/>
            <a:ext cx="7043121" cy="1815882"/>
          </a:xfrm>
          <a:prstGeom prst="rect">
            <a:avLst/>
          </a:prstGeom>
        </p:spPr>
        <p:txBody>
          <a:bodyPr wrap="square">
            <a:spAutoFit/>
          </a:bodyPr>
          <a:lstStyle/>
          <a:p>
            <a:r>
              <a:rPr lang="en-US" dirty="0"/>
              <a:t>In conclusion, leveraging Django framework for a car rentals application offers robustness, scalability, and security. Its flexibility allows for seamless integration of features like user authentication, booking management, and inventory tracking. With Django's extensive ecosystem and community support, the application can continuously evolve with enhancements like recommendation systems, payment gateways, and real-time GPS tracking to provide a superior user experience. Overall, Django serves as a solid foundation for building a modern and efficient car rental platform.</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Rectangle 1"/>
          <p:cNvSpPr/>
          <p:nvPr/>
        </p:nvSpPr>
        <p:spPr>
          <a:xfrm>
            <a:off x="845820" y="1610323"/>
            <a:ext cx="7826188" cy="2031325"/>
          </a:xfrm>
          <a:prstGeom prst="rect">
            <a:avLst/>
          </a:prstGeom>
        </p:spPr>
        <p:txBody>
          <a:bodyPr wrap="square">
            <a:spAutoFit/>
          </a:bodyPr>
          <a:lstStyle/>
          <a:p>
            <a:r>
              <a:rPr lang="en-IN" dirty="0"/>
              <a:t>This project aims to develop a comprehensive car rental application using the Django framework, catering to the needs of both customers and administrators. The application will facilitate seamless browsing, booking, and management of car rentals, providing users with a user-friendly interface and robust functionality. Users will be able to create accounts, search for available cars based on their preferences, make reservations for desired dates, and manage their bookings. Administrators will have access to backend functionalities to manage car listings, user accounts, and </a:t>
            </a:r>
            <a:r>
              <a:rPr lang="en-IN" dirty="0" err="1"/>
              <a:t>analyze</a:t>
            </a:r>
            <a:r>
              <a:rPr lang="en-IN" dirty="0"/>
              <a:t> rental statistics. Leveraging Django's powerful features, the application will prioritize security, scalability, and ease of use to deliver a reliable and efficient solution for car rental services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147481" y="1645298"/>
            <a:ext cx="7395884" cy="1815882"/>
          </a:xfrm>
          <a:prstGeom prst="rect">
            <a:avLst/>
          </a:prstGeom>
        </p:spPr>
        <p:txBody>
          <a:bodyPr wrap="square">
            <a:spAutoFit/>
          </a:bodyPr>
          <a:lstStyle/>
          <a:p>
            <a:r>
              <a:rPr lang="en-IN" dirty="0"/>
              <a:t>"Develop a web-based car rental application that allows users to browse and rent cars for various durations. Users should be able to create accounts, search for available cars based on criteria such as location, date, and vehicle type, view car details including pricing and availability, reserve cars for specific dates, and manage their reservations. Additionally, administrators should have the ability to add, remove, and update car listings, manage user accounts, and view rental statistics. The application should prioritize usability, security, and scalability while leveraging Django's built-in features for authentication, database management, and templating."</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845820" y="1393601"/>
            <a:ext cx="7279341" cy="2893100"/>
          </a:xfrm>
          <a:prstGeom prst="rect">
            <a:avLst/>
          </a:prstGeom>
        </p:spPr>
        <p:txBody>
          <a:bodyPr wrap="square">
            <a:spAutoFit/>
          </a:bodyPr>
          <a:lstStyle/>
          <a:p>
            <a:r>
              <a:rPr lang="en-IN" dirty="0"/>
              <a:t>The car rental application aims to provide users with a user-friendly platform to rent cars for their transportation needs. Built using the Django framework, the application allows users to register and log in to their accounts. Once logged in, users can search for available cars based on location, date, and other preferences. The application displays detailed car listings, including information such as make, model, pricing, and availability. Users can select their desired car and make bookings for their desired rental </a:t>
            </a:r>
            <a:r>
              <a:rPr lang="en-IN" dirty="0" err="1"/>
              <a:t>period.To</a:t>
            </a:r>
            <a:r>
              <a:rPr lang="en-IN" dirty="0"/>
              <a:t> ensure secure transactions, the application integrates a payment gateway, allowing users to complete their bookings with ease. Additionally, an admin panel is available to manage various aspects of the rental service, including car listings, bookings, and user accounts. This admin panel provides efficient management and oversight of the car rental </a:t>
            </a:r>
            <a:r>
              <a:rPr lang="en-IN" dirty="0" err="1"/>
              <a:t>operations.By</a:t>
            </a:r>
            <a:r>
              <a:rPr lang="en-IN" dirty="0"/>
              <a:t> leveraging the power of Django, the car rental application offers a seamless and intuitive experience for both users and administrators. It combines functionality, convenience, and security to create a reliable platform for car rentals.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264023" y="1393601"/>
            <a:ext cx="6983506" cy="2893100"/>
          </a:xfrm>
          <a:prstGeom prst="rect">
            <a:avLst/>
          </a:prstGeom>
        </p:spPr>
        <p:txBody>
          <a:bodyPr wrap="square">
            <a:spAutoFit/>
          </a:bodyPr>
          <a:lstStyle/>
          <a:p>
            <a:r>
              <a:rPr lang="en-IN" dirty="0"/>
              <a:t>The car rental application will be developed using the Django framework to provide a scalable, secure, and efficient solution. Here's an outline of the proposed solution</a:t>
            </a:r>
            <a:r>
              <a:rPr lang="en-IN" dirty="0" smtClean="0"/>
              <a:t>:</a:t>
            </a:r>
          </a:p>
          <a:p>
            <a:endParaRPr lang="en-IN" dirty="0"/>
          </a:p>
          <a:p>
            <a:pPr marL="342900" indent="-342900">
              <a:buAutoNum type="arabicPeriod"/>
            </a:pPr>
            <a:r>
              <a:rPr lang="en-IN" dirty="0" smtClean="0"/>
              <a:t>User </a:t>
            </a:r>
            <a:r>
              <a:rPr lang="en-IN" dirty="0"/>
              <a:t>Interface </a:t>
            </a:r>
            <a:r>
              <a:rPr lang="en-IN" dirty="0" smtClean="0"/>
              <a:t>Design: </a:t>
            </a:r>
            <a:r>
              <a:rPr lang="en-IN" dirty="0"/>
              <a:t>Design an intuitive and responsive user interface using HTML, CSS, and JavaScript, ensuring ease of use across devices</a:t>
            </a:r>
            <a:r>
              <a:rPr lang="en-IN" dirty="0" smtClean="0"/>
              <a:t>.</a:t>
            </a:r>
          </a:p>
          <a:p>
            <a:endParaRPr lang="en-IN" dirty="0"/>
          </a:p>
          <a:p>
            <a:pPr marL="342900" indent="-342900">
              <a:buAutoNum type="arabicPeriod" startAt="2"/>
            </a:pPr>
            <a:r>
              <a:rPr lang="en-IN" dirty="0" smtClean="0"/>
              <a:t>User </a:t>
            </a:r>
            <a:r>
              <a:rPr lang="en-IN" dirty="0"/>
              <a:t>Authentication and </a:t>
            </a:r>
            <a:r>
              <a:rPr lang="en-IN" dirty="0" smtClean="0"/>
              <a:t>Authorization: </a:t>
            </a:r>
            <a:r>
              <a:rPr lang="en-IN" dirty="0"/>
              <a:t>Implement user registration and login functionality using Django's built-in authentication system. Utilize authorization mechanisms to restrict access to certain features based on user </a:t>
            </a:r>
            <a:r>
              <a:rPr lang="en-IN" dirty="0" smtClean="0"/>
              <a:t>roles.</a:t>
            </a:r>
          </a:p>
          <a:p>
            <a:pPr marL="342900" indent="-342900">
              <a:buAutoNum type="arabicPeriod" startAt="2"/>
            </a:pPr>
            <a:endParaRPr lang="en-IN" dirty="0" smtClean="0"/>
          </a:p>
          <a:p>
            <a:pPr marL="342900" indent="-342900">
              <a:buAutoNum type="arabicPeriod" startAt="2"/>
            </a:pPr>
            <a:r>
              <a:rPr lang="en-IN" dirty="0" smtClean="0"/>
              <a:t> Car </a:t>
            </a:r>
            <a:r>
              <a:rPr lang="en-IN" dirty="0"/>
              <a:t>Listings </a:t>
            </a:r>
            <a:r>
              <a:rPr lang="en-IN" dirty="0" smtClean="0"/>
              <a:t>Management: </a:t>
            </a:r>
            <a:r>
              <a:rPr lang="en-IN" dirty="0"/>
              <a:t>Develop an admin panel for administrators to manage car listings. This includes adding new cars, updating existing listings, and removing outdated ones.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147483" y="1730738"/>
            <a:ext cx="7144869" cy="2031325"/>
          </a:xfrm>
          <a:prstGeom prst="rect">
            <a:avLst/>
          </a:prstGeom>
        </p:spPr>
        <p:txBody>
          <a:bodyPr wrap="square">
            <a:spAutoFit/>
          </a:bodyPr>
          <a:lstStyle/>
          <a:p>
            <a:r>
              <a:rPr lang="en-IN" dirty="0"/>
              <a:t>4. </a:t>
            </a:r>
            <a:r>
              <a:rPr lang="en-IN" dirty="0" smtClean="0"/>
              <a:t>Booking System: </a:t>
            </a:r>
            <a:r>
              <a:rPr lang="en-IN" dirty="0"/>
              <a:t>Implement a booking system where users can search for available cars based on criteria such as location, date, and vehicle type. Users should be able to make reservations for specific dates and times</a:t>
            </a:r>
            <a:r>
              <a:rPr lang="en-IN" dirty="0" smtClean="0"/>
              <a:t>.</a:t>
            </a:r>
          </a:p>
          <a:p>
            <a:endParaRPr lang="en-IN" dirty="0"/>
          </a:p>
          <a:p>
            <a:r>
              <a:rPr lang="en-IN" dirty="0" smtClean="0"/>
              <a:t>5</a:t>
            </a:r>
            <a:r>
              <a:rPr lang="en-IN" dirty="0"/>
              <a:t>. </a:t>
            </a:r>
            <a:r>
              <a:rPr lang="en-IN" dirty="0" smtClean="0"/>
              <a:t>User </a:t>
            </a:r>
            <a:r>
              <a:rPr lang="en-IN" dirty="0"/>
              <a:t>Profile </a:t>
            </a:r>
            <a:r>
              <a:rPr lang="en-IN" dirty="0" smtClean="0"/>
              <a:t>Management: </a:t>
            </a:r>
            <a:r>
              <a:rPr lang="en-IN" dirty="0"/>
              <a:t>Allow users to manage their profiles, view booking history, and update personal information</a:t>
            </a:r>
            <a:r>
              <a:rPr lang="en-IN" dirty="0" smtClean="0"/>
              <a:t>.</a:t>
            </a:r>
          </a:p>
          <a:p>
            <a:endParaRPr lang="en-IN" dirty="0"/>
          </a:p>
          <a:p>
            <a:r>
              <a:rPr lang="en-IN" dirty="0" smtClean="0"/>
              <a:t>6</a:t>
            </a:r>
            <a:r>
              <a:rPr lang="en-IN" dirty="0"/>
              <a:t>. </a:t>
            </a:r>
            <a:r>
              <a:rPr lang="en-IN" dirty="0" smtClean="0"/>
              <a:t>Payment Integration: </a:t>
            </a:r>
            <a:r>
              <a:rPr lang="en-IN" dirty="0"/>
              <a:t>Integrate a payment gateway to facilitate secure online payments for car rentals.</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367553" y="1021774"/>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618565" y="1461044"/>
            <a:ext cx="7906870" cy="2677656"/>
          </a:xfrm>
          <a:prstGeom prst="rect">
            <a:avLst/>
          </a:prstGeom>
        </p:spPr>
        <p:txBody>
          <a:bodyPr wrap="square">
            <a:spAutoFit/>
          </a:bodyPr>
          <a:lstStyle/>
          <a:p>
            <a:r>
              <a:rPr lang="en-IN" dirty="0"/>
              <a:t>7. Email </a:t>
            </a:r>
            <a:r>
              <a:rPr lang="en-IN" dirty="0" smtClean="0"/>
              <a:t>Notifications: </a:t>
            </a:r>
            <a:r>
              <a:rPr lang="en-IN" dirty="0"/>
              <a:t>Send email notifications to users for booking confirmations, reminders, and updates</a:t>
            </a:r>
            <a:r>
              <a:rPr lang="en-IN" dirty="0" smtClean="0"/>
              <a:t>.</a:t>
            </a:r>
          </a:p>
          <a:p>
            <a:endParaRPr lang="en-IN" dirty="0"/>
          </a:p>
          <a:p>
            <a:r>
              <a:rPr lang="en-IN" dirty="0" smtClean="0"/>
              <a:t>8</a:t>
            </a:r>
            <a:r>
              <a:rPr lang="en-IN" dirty="0"/>
              <a:t>. </a:t>
            </a:r>
            <a:r>
              <a:rPr lang="en-IN" dirty="0" smtClean="0"/>
              <a:t>Analytics </a:t>
            </a:r>
            <a:r>
              <a:rPr lang="en-IN" dirty="0"/>
              <a:t>and </a:t>
            </a:r>
            <a:r>
              <a:rPr lang="en-IN" dirty="0" smtClean="0"/>
              <a:t>Reporting: </a:t>
            </a:r>
            <a:r>
              <a:rPr lang="en-IN" dirty="0"/>
              <a:t>Provide administrators with insights into rental statistics, such as the number of bookings, revenue generated, and popular car models</a:t>
            </a:r>
            <a:r>
              <a:rPr lang="en-IN" dirty="0" smtClean="0"/>
              <a:t>.</a:t>
            </a:r>
          </a:p>
          <a:p>
            <a:endParaRPr lang="en-IN" dirty="0"/>
          </a:p>
          <a:p>
            <a:r>
              <a:rPr lang="en-IN" dirty="0" smtClean="0"/>
              <a:t>9</a:t>
            </a:r>
            <a:r>
              <a:rPr lang="en-IN" dirty="0"/>
              <a:t>. </a:t>
            </a:r>
            <a:r>
              <a:rPr lang="en-IN" dirty="0" smtClean="0"/>
              <a:t>Security Measures: </a:t>
            </a:r>
            <a:r>
              <a:rPr lang="en-IN" dirty="0"/>
              <a:t>Implement security measures to protect user data, including encryption of sensitive information, prevention of SQL injection, and cross-site scripting (XSS) protection</a:t>
            </a:r>
            <a:r>
              <a:rPr lang="en-IN" dirty="0" smtClean="0"/>
              <a:t>.</a:t>
            </a:r>
          </a:p>
          <a:p>
            <a:endParaRPr lang="en-IN" dirty="0"/>
          </a:p>
          <a:p>
            <a:r>
              <a:rPr lang="en-IN" dirty="0" smtClean="0"/>
              <a:t>10</a:t>
            </a:r>
            <a:r>
              <a:rPr lang="en-IN" dirty="0"/>
              <a:t>. </a:t>
            </a:r>
            <a:r>
              <a:rPr lang="en-IN" dirty="0" smtClean="0"/>
              <a:t>Scalability </a:t>
            </a:r>
            <a:r>
              <a:rPr lang="en-IN" dirty="0"/>
              <a:t>and </a:t>
            </a:r>
            <a:r>
              <a:rPr lang="en-IN" dirty="0" smtClean="0"/>
              <a:t>Performance: </a:t>
            </a:r>
            <a:r>
              <a:rPr lang="en-IN" dirty="0"/>
              <a:t>Design the application with scalability in mind, ensuring it can handle a growing number of users and car listings. Optimize performance by minimizing database queries and leveraging caching mechanisms.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c0fa2617-96bd-425d-8578-e93563fe37c5"/>
    <ds:schemaRef ds:uri="http://schemas.microsoft.com/office/infopath/2007/PartnerControls"/>
    <ds:schemaRef ds:uri="http://purl.org/dc/elements/1.1/"/>
    <ds:schemaRef ds:uri="http://www.w3.org/XML/1998/namespace"/>
    <ds:schemaRef ds:uri="http://schemas.microsoft.com/office/2006/documentManagement/types"/>
    <ds:schemaRef ds:uri="9162bd5b-4ed9-4da3-b376-05204580ba3f"/>
    <ds:schemaRef ds:uri="http://schemas.microsoft.com/office/2006/metadata/propertie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TotalTime>
  <Words>1157</Words>
  <Application>Microsoft Office PowerPoint</Application>
  <PresentationFormat>On-screen Show (16:9)</PresentationFormat>
  <Paragraphs>65</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Cars-Page</vt:lpstr>
      <vt:lpstr>Blog-Page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cp:revision>9</cp:revision>
  <dcterms:modified xsi:type="dcterms:W3CDTF">2024-04-11T06:11:31Z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