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P</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t</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e</a:t>
            </a:r>
            <a:r>
              <a:rPr dirty="0" sz="2400" lang="en-US">
                <a:solidFill>
                  <a:schemeClr val="dk1"/>
                </a:solidFill>
                <a:latin typeface="Calibri"/>
                <a:ea typeface="Calibri"/>
                <a:cs typeface="Calibri"/>
                <a:sym typeface="Calibri"/>
              </a:rPr>
              <a:t>e</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S</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REGISTER NO      : 1222037</a:t>
            </a:r>
            <a:r>
              <a:rPr dirty="0" sz="2400" lang="en-US">
                <a:solidFill>
                  <a:schemeClr val="dk1"/>
                </a:solidFill>
                <a:latin typeface="Calibri"/>
                <a:ea typeface="Calibri"/>
                <a:cs typeface="Calibri"/>
                <a:sym typeface="Calibri"/>
              </a:rPr>
              <a:t>3</a:t>
            </a:r>
            <a:r>
              <a:rPr dirty="0" sz="2400" lang="en-US">
                <a:solidFill>
                  <a:schemeClr val="dk1"/>
                </a:solidFill>
                <a:latin typeface="Calibri"/>
                <a:ea typeface="Calibri"/>
                <a:cs typeface="Calibri"/>
                <a:sym typeface="Calibri"/>
              </a:rPr>
              <a:t>1</a:t>
            </a:r>
            <a:r>
              <a:rPr dirty="0" sz="2400" lang="en-US">
                <a:solidFill>
                  <a:schemeClr val="dk1"/>
                </a:solidFill>
                <a:latin typeface="Calibri"/>
                <a:ea typeface="Calibri"/>
                <a:cs typeface="Calibri"/>
                <a:sym typeface="Calibri"/>
              </a:rPr>
              <a:t>(</a:t>
            </a:r>
            <a:r>
              <a:rPr dirty="0" sz="2000" lang="en-US"/>
              <a:t>ansunm1611d22cp0</a:t>
            </a:r>
            <a:r>
              <a:rPr dirty="0" sz="2000" lang="en-US"/>
              <a:t>4</a:t>
            </a:r>
            <a:r>
              <a:rPr dirty="0" sz="2000" lang="en-US"/>
              <a:t>3</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2024-08-31T15:42:38Z</dcterms:created>
  <dcterms:modified xsi:type="dcterms:W3CDTF">2024-10-24T07:27:34Z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bf863d2f1bb844edbdd63f07adfba795</vt:lpwstr>
  </property>
</Properties>
</file>