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3" r:id="rId2"/>
    <p:sldId id="284" r:id="rId3"/>
    <p:sldId id="279" r:id="rId4"/>
    <p:sldId id="285" r:id="rId5"/>
    <p:sldId id="286" r:id="rId6"/>
    <p:sldId id="287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44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941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55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27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5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3756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now to talk about composition.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another component of object-oriented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142244859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C65E0B8-54DC-1F39-57D2-98A85A08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778" y="2724541"/>
            <a:ext cx="20867303" cy="1179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321698"/>
            <a:ext cx="14476277" cy="146096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instance, I have a base class called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my computer parts are going to inherit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my parts will then have the same base set of attributes: manufacturer, model, and dimensions. The width, height, and depth, in other words.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these items are products, a particular type of Product.</a:t>
            </a:r>
          </a:p>
        </p:txBody>
      </p:sp>
    </p:spTree>
    <p:extLst>
      <p:ext uri="{BB962C8B-B14F-4D97-AF65-F5344CB8AC3E}">
        <p14:creationId xmlns:p14="http://schemas.microsoft.com/office/powerpoint/2010/main" val="395194146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814278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vs. 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defines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relationship.  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defines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27208-D706-48ED-52DF-D3E7C5276D39}"/>
              </a:ext>
            </a:extLst>
          </p:cNvPr>
          <p:cNvSpPr/>
          <p:nvPr/>
        </p:nvSpPr>
        <p:spPr>
          <a:xfrm>
            <a:off x="952497" y="3856337"/>
            <a:ext cx="34782667" cy="3493719"/>
          </a:xfrm>
          <a:prstGeom prst="rect">
            <a:avLst/>
          </a:prstGeom>
          <a:noFill/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9858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8F96FF8-FEA1-2A7A-6CC2-B9771D20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0" y="2977954"/>
            <a:ext cx="18064065" cy="1269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77740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vs Composition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8380528" cy="1269967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keep this diagram simple,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inherits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a Personal Computer, in addition to being a product, is actually made up of other parts.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is actually modeling parts, and those parts make up a greater whole.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case, I'm going to model the personal computer.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I'm modeling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 a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relationship with the motherboard, the case, and the monitor.</a:t>
            </a:r>
          </a:p>
        </p:txBody>
      </p:sp>
    </p:spTree>
    <p:extLst>
      <p:ext uri="{BB962C8B-B14F-4D97-AF65-F5344CB8AC3E}">
        <p14:creationId xmlns:p14="http://schemas.microsoft.com/office/powerpoint/2010/main" val="221570230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622606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2887452"/>
            <a:ext cx="34782670" cy="500572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the 3 classes that will make up the personal computer.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A3FF4C-BC18-914A-41C9-22AB126E7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399" y="2855588"/>
            <a:ext cx="19971203" cy="975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196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FD75400-10D6-DE79-066A-6F127FD5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957" y="2717064"/>
            <a:ext cx="8992086" cy="1140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23286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PersonalComputer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3866908"/>
            <a:ext cx="34782670" cy="402626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will be my personal computer, and I've said it inherits from Product.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also has 3 fields, which are classes: these are Monitor, Motherboard,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ComputerCase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057806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272</Words>
  <Application>Microsoft Office PowerPoint</Application>
  <PresentationFormat>Custom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Pratheevraj Kalyanasundaram</cp:lastModifiedBy>
  <cp:revision>166</cp:revision>
  <dcterms:modified xsi:type="dcterms:W3CDTF">2025-08-16T04:03:29Z</dcterms:modified>
</cp:coreProperties>
</file>