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1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4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video, I talked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compared it to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a way to reuse functionality and attributes.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 way to make the combination of classes act like a single coherent object.</a:t>
            </a:r>
          </a:p>
        </p:txBody>
      </p:sp>
    </p:spTree>
    <p:extLst>
      <p:ext uri="{BB962C8B-B14F-4D97-AF65-F5344CB8AC3E}">
        <p14:creationId xmlns:p14="http://schemas.microsoft.com/office/powerpoint/2010/main" val="321572869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B56B1-222F-44BD-5F1E-7D6753ABB6EE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a better model?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it's more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design allows for future enhancements to be made, like the addition of the subclass Digital Product, without causing problems for existing code that may already be extending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placing width, height, and depth into a dimension class, I can use composition to apply those attributes to any product.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F4445-F6DA-008E-C1E7-8069C2AFEE40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11D37-7C74-688C-3877-320333CC28FA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3EB3-A242-4722-0E0B-DD4F28762F07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78C52-B4D2-A3B4-B65A-EBD71015C0B7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630763-B0B2-2218-E3BE-CF73E3BD61F8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87109-0A3F-1D9B-564B-9590B40A054E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4E289-EB2A-7F82-165F-86BEAC085F27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B6273-7F29-5B9E-C867-897D7218B7E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72BF4-33FE-8087-7E06-95E838FA85D7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2BC4B1-C54D-D91C-546F-CCC71A260D47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F81B-6653-C045-413D-9324BF6F2134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6B6CE-A9C4-F986-6A35-89961022E5D1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77F0B-D952-6597-7CAB-09B772B39558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2EC8A-886D-5F09-FC8F-DC9225418F5C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9C6DEB-4AF7-5B84-5370-C518EF3032A0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6A7A05-1A65-A56C-A8F4-583C9FD46C29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78436-BAA9-2230-8E99-906E81AC6F8D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185AA-74C5-7AFA-820A-E7BB647EC84C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67331-53EF-8A75-952E-89A42475D742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D92678-B0E5-CE00-CC82-108AB2D36006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3110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7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creating a whole from different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built this personal computer, by passing objects to the constructor, like assembling the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actually hide the functionality further.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I'm not going to allow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program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those objects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directly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don't want anybody to access the Monitor, Motherboard,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directly.</a:t>
            </a:r>
          </a:p>
        </p:txBody>
      </p:sp>
    </p:spTree>
    <p:extLst>
      <p:ext uri="{BB962C8B-B14F-4D97-AF65-F5344CB8AC3E}">
        <p14:creationId xmlns:p14="http://schemas.microsoft.com/office/powerpoint/2010/main" val="23293496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158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Composition or Inheritance or Both?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general rule, when you're designing your programs in Java, you probably want to look at composition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experts will tell you that as a rule, look at using composition before implementing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in this example, I actually used both.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my parts were able to inherit a set of attributes, like the manufacturer and model.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calling code didn't have to know anything about these parts to get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do something. </a:t>
            </a:r>
          </a:p>
        </p:txBody>
      </p:sp>
    </p:spTree>
    <p:extLst>
      <p:ext uri="{BB962C8B-B14F-4D97-AF65-F5344CB8AC3E}">
        <p14:creationId xmlns:p14="http://schemas.microsoft.com/office/powerpoint/2010/main" val="10540190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58363"/>
            <a:ext cx="34081446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Composition preferred over Inheritance in many designs?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reasons composition is preferred over inheritance: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more flexible. You can add parts in or remove them, and these changes are less likely to have a downstream effect.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provides functional reuse outside of the class hierarchy, meaning classes can share attributes &amp; behavior, by having similar components, instead of inheriting functionality from a parent or base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inheritance breaks encapsulation because subclasses may need direct access to a parent's state or behavior.</a:t>
            </a:r>
          </a:p>
        </p:txBody>
      </p:sp>
    </p:spTree>
    <p:extLst>
      <p:ext uri="{BB962C8B-B14F-4D97-AF65-F5344CB8AC3E}">
        <p14:creationId xmlns:p14="http://schemas.microsoft.com/office/powerpoint/2010/main" val="15763531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less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class to or removing a class from a class hierarchy may impact all subclasses from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new subclass may not need all the functionality or attributes of its parent class.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204527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Inheritance less flexible?</a:t>
            </a:r>
          </a:p>
        </p:txBody>
      </p:sp>
    </p:spTree>
    <p:extLst>
      <p:ext uri="{BB962C8B-B14F-4D97-AF65-F5344CB8AC3E}">
        <p14:creationId xmlns:p14="http://schemas.microsoft.com/office/powerpoint/2010/main" val="2759679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say I want to include digital products, such as software products in my product inventory.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Digital Product inherit from Product?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the model with Digital Product, inheriting from my current definition of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 do this, this would mean Digital Product has Product's attributes, but this isn't true now.</a:t>
            </a:r>
          </a:p>
        </p:txBody>
      </p:sp>
    </p:spTree>
    <p:extLst>
      <p:ext uri="{BB962C8B-B14F-4D97-AF65-F5344CB8AC3E}">
        <p14:creationId xmlns:p14="http://schemas.microsoft.com/office/powerpoint/2010/main" val="22583169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digital product wouldn't really have width, height, and depth, so this model isn't a good representation of what I want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be better if I didn't have those three attributes on Product, but instead used composition to include them on certain products, but not all products.</a:t>
            </a:r>
          </a:p>
        </p:txBody>
      </p:sp>
    </p:spTree>
    <p:extLst>
      <p:ext uri="{BB962C8B-B14F-4D97-AF65-F5344CB8AC3E}">
        <p14:creationId xmlns:p14="http://schemas.microsoft.com/office/powerpoint/2010/main" val="1434553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this revised class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haven't completely removed the class hierarchy, but I've made the base class, Product, more generic.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222-A3A3-72AC-E70D-B26AC7F8D557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7E5E-DD61-B1D0-9061-C0ACBBD6F57F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CFAB-1DE6-9290-B8D1-53A8D1148145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5493C-E617-C4D9-3300-70AE065B99B6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607DF8-7BA2-AEA9-9F69-BB31AA5CC660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7D27B-B063-462A-75ED-5C2B9FEAE8A0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60F73-BF27-F4C3-BFB3-029F5D7A024B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4219B-2911-9935-081E-72D7A350BA3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D7736C-ED16-E399-372C-C7AAFC0D5A3B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1660C9-AA33-7599-20BB-205FC567D50B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49F62-8002-6DCE-22B1-A64200CBA6D3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8B93B-1DB6-ACFB-F841-CABFE0019E8D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3DF3B-65F6-7179-4244-ECB8F2669CBE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B7EDA-650E-3745-665E-99621A320EAE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5A463D-154E-53F8-DEF0-C8C19306C588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0415B9-E6DE-6E2A-D954-93ABD09729E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D3B4B-732C-1EE0-8716-D3B766464FE6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4B4974-1867-E7F9-2C3F-8014015C5ADE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045CAF-77A6-5DF3-15FA-F095CC7C894B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83D9F-FEEA-5474-AE94-A6E1D69C2BF9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54064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A38D3-4C5E-ECAE-42D7-04FCBCB8C3E4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removed the width, height, and depth attributes from Product and made a new class, Dimensions, with those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I've added an attribute to Motherboard, which is dimensions, which has those attributes.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C3DEC-CD55-A0CE-1B90-A6A5F0146CB1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3002C-05AF-B33C-D767-C439CC54A7A7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923EBB-9B92-9AA6-1665-2276862C320B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078857-2AF2-6738-7E4A-0D940127F1DB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A7FEC5-EC5C-6AFC-9944-E14DD97BF77C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ED54A-CB3A-6DF7-BDB2-5EFCC83EF8B8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EE2D33-405B-24F7-61AF-382442DB8A50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F8800-C644-A6EC-3195-77D035DDB939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11C78-2A77-61E9-3B51-58E54BED1CC3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0B88A0-C8E6-38E3-F844-E11150E592D5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2302C1-2B36-0FC9-6FD0-228FC40EB4FD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1E34-8A61-8E9F-1E08-DAAE451D5475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4D139-6922-3619-337F-73A4CE8C6E19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AA2E8-AFA4-38D5-662D-D07FDD6872BA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23CCF2-23DC-56A9-FD7D-BE97B6DA5D65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E22AF-0708-CDB4-E12C-EED38504947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370A8-0073-A50E-938F-38D7A519B573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78E1AD-1F56-9CE2-0330-7911FD595E82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4EF1F2-5340-0A39-6888-79F3A4F70E81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50C22-3479-63D2-2088-766CD4233CAE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5547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820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174</cp:revision>
  <dcterms:modified xsi:type="dcterms:W3CDTF">2025-08-16T04:18:00Z</dcterms:modified>
</cp:coreProperties>
</file>