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4" d="100"/>
          <a:sy n="24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2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0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77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95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16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0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04582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Encapsulation Mean?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Java, encapsulation means hiding things by making them private or inaccessible.</a:t>
            </a:r>
          </a:p>
        </p:txBody>
      </p:sp>
    </p:spTree>
    <p:extLst>
      <p:ext uri="{BB962C8B-B14F-4D97-AF65-F5344CB8AC3E}">
        <p14:creationId xmlns:p14="http://schemas.microsoft.com/office/powerpoint/2010/main" val="390903508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07995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hide things?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would we want to hide things in Java?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make the interface simpler, we may want to hide unnecessary details.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protect the integrity of data on an object, we may hide or restrict access to some of the data and operations.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decouple the published interface from the internal details of the class, we may hide actual names and types of class members.</a:t>
            </a:r>
          </a:p>
        </p:txBody>
      </p:sp>
    </p:spTree>
    <p:extLst>
      <p:ext uri="{BB962C8B-B14F-4D97-AF65-F5344CB8AC3E}">
        <p14:creationId xmlns:p14="http://schemas.microsoft.com/office/powerpoint/2010/main" val="341927511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74688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 we mean by interface here?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Although Java has a type called interface, that's not what I'm talking about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I talk about a class's public or published interface, I'm really talking about the class members that are exposed to or can be accessed by the calling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Everything else in the class is internal or private to it.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application programming interface or API is the public contract that tells others how to use the class.</a:t>
            </a:r>
          </a:p>
        </p:txBody>
      </p:sp>
    </p:spTree>
    <p:extLst>
      <p:ext uri="{BB962C8B-B14F-4D97-AF65-F5344CB8AC3E}">
        <p14:creationId xmlns:p14="http://schemas.microsoft.com/office/powerpoint/2010/main" val="186686206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6FB4195-A0A9-4BB2-129E-B452DE1A9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042" y="2363483"/>
            <a:ext cx="14047916" cy="890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057821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Player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0823512"/>
            <a:ext cx="34782670" cy="710778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model for a Player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Player has three fields: name, health, and weapon.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has three methods: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loseHealth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restoreHealth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healthRemaining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which I'll explain shortly.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going to create this class without using encapsulation.</a:t>
            </a:r>
          </a:p>
        </p:txBody>
      </p:sp>
    </p:spTree>
    <p:extLst>
      <p:ext uri="{BB962C8B-B14F-4D97-AF65-F5344CB8AC3E}">
        <p14:creationId xmlns:p14="http://schemas.microsoft.com/office/powerpoint/2010/main" val="222739379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7203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One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Allowing direct access to data on an object can potentially bypass checks and additional processing your class has in place to manage the data.</a:t>
            </a:r>
          </a:p>
        </p:txBody>
      </p:sp>
    </p:spTree>
    <p:extLst>
      <p:ext uri="{BB962C8B-B14F-4D97-AF65-F5344CB8AC3E}">
        <p14:creationId xmlns:p14="http://schemas.microsoft.com/office/powerpoint/2010/main" val="216175391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7203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Two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Allowing direct access to fields means calling code would need to change when you edit any of the fields.</a:t>
            </a:r>
          </a:p>
        </p:txBody>
      </p:sp>
    </p:spTree>
    <p:extLst>
      <p:ext uri="{BB962C8B-B14F-4D97-AF65-F5344CB8AC3E}">
        <p14:creationId xmlns:p14="http://schemas.microsoft.com/office/powerpoint/2010/main" val="153652091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75106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Three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Omitting a constructor that would accept initialization data means the calling code is responsible for setting up this data on the new object.</a:t>
            </a:r>
          </a:p>
        </p:txBody>
      </p:sp>
    </p:spTree>
    <p:extLst>
      <p:ext uri="{BB962C8B-B14F-4D97-AF65-F5344CB8AC3E}">
        <p14:creationId xmlns:p14="http://schemas.microsoft.com/office/powerpoint/2010/main" val="239986528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358</Words>
  <Application>Microsoft Office PowerPoint</Application>
  <PresentationFormat>Custom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Pratheevraj Kalyanasundaram</cp:lastModifiedBy>
  <cp:revision>167</cp:revision>
  <dcterms:modified xsi:type="dcterms:W3CDTF">2025-08-16T18:28:23Z</dcterms:modified>
</cp:coreProperties>
</file>