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1" r:id="rId2"/>
    <p:sldId id="282" r:id="rId3"/>
    <p:sldId id="283" r:id="rId4"/>
    <p:sldId id="284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4" d="100"/>
          <a:sy n="24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8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9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0413"/>
            <a:ext cx="32799043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problems when classes aren't properly encapsulated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direct access to data on an object can bypass checks and operations.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encourages an interdependency or coupling between the calling code and the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previous example, I showed that changing a field name broke the calling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 also showed that the calling code had to take on the responsibility for properly initializing a new Player.</a:t>
            </a:r>
          </a:p>
        </p:txBody>
      </p:sp>
    </p:spTree>
    <p:extLst>
      <p:ext uri="{BB962C8B-B14F-4D97-AF65-F5344CB8AC3E}">
        <p14:creationId xmlns:p14="http://schemas.microsoft.com/office/powerpoint/2010/main" val="339055825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That's really one of the huge benefits of encapsulation. Changes made do not affect any other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like a black box in many ways.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 enhanced player class has full control over its data.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3A399C8-A045-B847-EFF1-A95A174B96B4}"/>
              </a:ext>
            </a:extLst>
          </p:cNvPr>
          <p:cNvSpPr/>
          <p:nvPr/>
        </p:nvSpPr>
        <p:spPr>
          <a:xfrm>
            <a:off x="952498" y="459786"/>
            <a:ext cx="165077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 of Encapsulation</a:t>
            </a:r>
          </a:p>
        </p:txBody>
      </p:sp>
    </p:spTree>
    <p:extLst>
      <p:ext uri="{BB962C8B-B14F-4D97-AF65-F5344CB8AC3E}">
        <p14:creationId xmlns:p14="http://schemas.microsoft.com/office/powerpoint/2010/main" val="90737857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why you want to use encapsulation.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protect the members of the class and some methods from external access.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prevents calling code from bypassing the rules and constraints we've built into the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 create a new instance, it's initialized with valid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likewise, I'm also making sure that there's no direct access to the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That's why you want to always use encapsulation.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something that you should really get used to and use.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3A399C8-A045-B847-EFF1-A95A174B96B4}"/>
              </a:ext>
            </a:extLst>
          </p:cNvPr>
          <p:cNvSpPr/>
          <p:nvPr/>
        </p:nvSpPr>
        <p:spPr>
          <a:xfrm>
            <a:off x="952498" y="459786"/>
            <a:ext cx="115512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Staying in Control</a:t>
            </a:r>
          </a:p>
        </p:txBody>
      </p:sp>
    </p:spTree>
    <p:extLst>
      <p:ext uri="{BB962C8B-B14F-4D97-AF65-F5344CB8AC3E}">
        <p14:creationId xmlns:p14="http://schemas.microsoft.com/office/powerpoint/2010/main" val="116303717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create an encapsulated class, you want to: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constructors for object initialization, which enforces that only objects with valid data will get created.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private access modifier for your fields.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setter methods sparingly and only as needed.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access modifiers that aren't private, only for the methods that the calling code needs to use.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3A399C8-A045-B847-EFF1-A95A174B96B4}"/>
              </a:ext>
            </a:extLst>
          </p:cNvPr>
          <p:cNvSpPr/>
          <p:nvPr/>
        </p:nvSpPr>
        <p:spPr>
          <a:xfrm>
            <a:off x="952498" y="459786"/>
            <a:ext cx="158168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 Principles</a:t>
            </a:r>
          </a:p>
        </p:txBody>
      </p:sp>
    </p:spTree>
    <p:extLst>
      <p:ext uri="{BB962C8B-B14F-4D97-AF65-F5344CB8AC3E}">
        <p14:creationId xmlns:p14="http://schemas.microsoft.com/office/powerpoint/2010/main" val="20873406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303</Words>
  <Application>Microsoft Office PowerPoint</Application>
  <PresentationFormat>Custom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Pratheevraj Kalyanasundaram</cp:lastModifiedBy>
  <cp:revision>167</cp:revision>
  <dcterms:modified xsi:type="dcterms:W3CDTF">2025-08-16T18:31:15Z</dcterms:modified>
</cp:coreProperties>
</file>