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4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Simply stated, polymorphism means many forms.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this apply to code?</a:t>
            </a:r>
          </a:p>
        </p:txBody>
      </p:sp>
    </p:spTree>
    <p:extLst>
      <p:ext uri="{BB962C8B-B14F-4D97-AF65-F5344CB8AC3E}">
        <p14:creationId xmlns:p14="http://schemas.microsoft.com/office/powerpoint/2010/main" val="316485536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95880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in Java allows us to write code that can call a method, but the actual method that gets executed can be different for different objects at runtime.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that the behavior that occurs during program execution depends on the runtime type of the object, which might differ from its declared type in the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polymorphism to work, the declared type must have a relationship with the runtime type. Inheritance is one way to establish this relationship, where a subclass can override a method from its superclass, enabling polymorphic behavior.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other mechanisms to achieve polymorphism, but in this discussion, we’ll focus on using inheritance to support polymorphism.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Previously, I touched on this concept in the inheritance videos, but now, we will delve into polymorphism specifically.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B75707BF-9FC1-34AE-08F5-069253EBD5D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21255317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F2E6FE-63BC-4A45-CA69-4B2F97FC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759" y="4062676"/>
            <a:ext cx="18213355" cy="12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617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 Genres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01825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time, we're going to look at a polymorphism example using movies.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have a base class of Movie, which has the title of the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Movie will have one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watchMovie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Shape 131">
            <a:extLst>
              <a:ext uri="{FF2B5EF4-FFF2-40B4-BE49-F238E27FC236}">
                <a16:creationId xmlns:a16="http://schemas.microsoft.com/office/drawing/2014/main" id="{60ABF670-CCEB-AEC5-044B-8A35FEC3245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21244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F1339A-A820-2E4D-9C5F-532E0D3A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759" y="4062676"/>
            <a:ext cx="18213355" cy="124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617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Movie Genres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765274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have 3 subclasses, each a different kind of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have an Adventure film, a Comedy, and a Science Fiction movie.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different categories, so I'll use these as the subclasses.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will override and implement unique behavior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watchMovie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478DA672-14A2-4069-26C9-C787F0DCB48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1</a:t>
            </a:r>
          </a:p>
        </p:txBody>
      </p:sp>
    </p:spTree>
    <p:extLst>
      <p:ext uri="{BB962C8B-B14F-4D97-AF65-F5344CB8AC3E}">
        <p14:creationId xmlns:p14="http://schemas.microsoft.com/office/powerpoint/2010/main" val="81056475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288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166</cp:revision>
  <dcterms:modified xsi:type="dcterms:W3CDTF">2025-08-17T09:04:04Z</dcterms:modified>
</cp:coreProperties>
</file>