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8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9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2289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7E1B7-2D5C-7A07-1AFF-5C6E8A13460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Exception handling video in section 6, I showed you how to manually add import lines.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I still have Auto Imports enabled, you just saw how IntelliJ added the import for me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1335517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4369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in 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5602"/>
            <a:ext cx="34782670" cy="153382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was polymorphism in 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ability to execute different behavior, for different types, which are determined at runtime.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yet, I did it with just two statements in the main method, as shown here.</a:t>
            </a:r>
          </a:p>
          <a:p>
            <a:pPr algn="l">
              <a:spcAft>
                <a:spcPts val="5022"/>
              </a:spcAft>
            </a:pP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enables you to write generic code based on the base class or a parent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this code in the main method is extendable, meaning, it doesn't have to change as new subclasses become available.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can handle any instances that are a movie or a subclass of movie that are returned from the factory method.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AB1F6-809A-43B1-7CB2-2D541C8A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54" y="8561696"/>
            <a:ext cx="24333462" cy="23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3125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164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Pratheevraj Kalyanasundaram</cp:lastModifiedBy>
  <cp:revision>166</cp:revision>
  <dcterms:modified xsi:type="dcterms:W3CDTF">2025-08-17T09:03:51Z</dcterms:modified>
</cp:coreProperties>
</file>