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282" r:id="rId2"/>
    <p:sldId id="283" r:id="rId3"/>
    <p:sldId id="284" r:id="rId4"/>
    <p:sldId id="285" r:id="rId5"/>
    <p:sldId id="286" r:id="rId6"/>
  </p:sldIdLst>
  <p:sldSz cx="36576000" cy="20574000"/>
  <p:notesSz cx="6858000" cy="9144000"/>
  <p:defaultTextStyle>
    <a:defPPr marL="0" marR="0" indent="0" algn="l" defTabSz="1369222" rtl="0" fontAlgn="auto" latinLnBrk="1" hangingPunct="0">
      <a:lnSpc>
        <a:spcPct val="100000"/>
      </a:lnSpc>
      <a:spcBef>
        <a:spcPts val="0"/>
      </a:spcBef>
      <a:spcAft>
        <a:spcPts val="0"/>
      </a:spcAft>
      <a:buClrTx/>
      <a:buSzTx/>
      <a:buFontTx/>
      <a:buNone/>
      <a:tabLst/>
      <a:defRPr kumimoji="0" sz="2696" b="0" i="0" u="none" strike="noStrike" cap="none" spc="0" normalizeH="0" baseline="0">
        <a:ln>
          <a:noFill/>
        </a:ln>
        <a:solidFill>
          <a:srgbClr val="000000"/>
        </a:solidFill>
        <a:effectLst/>
        <a:uFillTx/>
      </a:defRPr>
    </a:defPPr>
    <a:lvl1pPr marL="0" marR="0" indent="0"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1pPr>
    <a:lvl2pPr marL="0" marR="0" indent="342306"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2pPr>
    <a:lvl3pPr marL="0" marR="0" indent="684612"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3pPr>
    <a:lvl4pPr marL="0" marR="0" indent="1026916"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4pPr>
    <a:lvl5pPr marL="0" marR="0" indent="1369222"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5pPr>
    <a:lvl6pPr marL="0" marR="0" indent="1711528"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6pPr>
    <a:lvl7pPr marL="0" marR="0" indent="2053834"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7pPr>
    <a:lvl8pPr marL="0" marR="0" indent="2396140"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8pPr>
    <a:lvl9pPr marL="0" marR="0" indent="2738446" algn="ctr" defTabSz="1236104" rtl="0" fontAlgn="auto" latinLnBrk="0" hangingPunct="0">
      <a:lnSpc>
        <a:spcPct val="100000"/>
      </a:lnSpc>
      <a:spcBef>
        <a:spcPts val="0"/>
      </a:spcBef>
      <a:spcAft>
        <a:spcPts val="0"/>
      </a:spcAft>
      <a:buClrTx/>
      <a:buSzTx/>
      <a:buFontTx/>
      <a:buNone/>
      <a:tabLst/>
      <a:defRPr kumimoji="0" sz="7488" b="0" i="0" u="none" strike="noStrike" cap="none" spc="0" normalizeH="0" baseline="0">
        <a:ln>
          <a:noFill/>
        </a:ln>
        <a:solidFill>
          <a:srgbClr val="000000"/>
        </a:solidFill>
        <a:effectLst/>
        <a:uFillTx/>
        <a:latin typeface="+mn-lt"/>
        <a:ea typeface="+mn-ea"/>
        <a:cs typeface="+mn-cs"/>
        <a:sym typeface="Helvetica Light"/>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1E1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in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in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4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132" autoAdjust="0"/>
    <p:restoredTop sz="94660"/>
  </p:normalViewPr>
  <p:slideViewPr>
    <p:cSldViewPr snapToGrid="0">
      <p:cViewPr varScale="1">
        <p:scale>
          <a:sx n="24" d="100"/>
          <a:sy n="24" d="100"/>
        </p:scale>
        <p:origin x="74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381000" y="685800"/>
            <a:ext cx="6096000" cy="3429000"/>
          </a:xfrm>
          <a:prstGeom prst="rect">
            <a:avLst/>
          </a:prstGeom>
        </p:spPr>
        <p:txBody>
          <a:bodyPr/>
          <a:lstStyle/>
          <a:p>
            <a:endParaRPr/>
          </a:p>
        </p:txBody>
      </p:sp>
      <p:sp>
        <p:nvSpPr>
          <p:cNvPr id="117" name="Shape 11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2478303747"/>
      </p:ext>
    </p:extLst>
  </p:cSld>
  <p:clrMap bg1="lt1" tx1="dk1" bg2="lt2" tx2="dk2" accent1="accent1" accent2="accent2" accent3="accent3" accent4="accent4" accent5="accent5" accent6="accent6" hlink="hlink" folHlink="folHlink"/>
  <p:notesStyle>
    <a:lvl1pPr defTabSz="684612" latinLnBrk="0">
      <a:lnSpc>
        <a:spcPct val="117999"/>
      </a:lnSpc>
      <a:defRPr sz="3294">
        <a:latin typeface="Helvetica Neue"/>
        <a:ea typeface="Helvetica Neue"/>
        <a:cs typeface="Helvetica Neue"/>
        <a:sym typeface="Helvetica Neue"/>
      </a:defRPr>
    </a:lvl1pPr>
    <a:lvl2pPr indent="342306" defTabSz="684612" latinLnBrk="0">
      <a:lnSpc>
        <a:spcPct val="117999"/>
      </a:lnSpc>
      <a:defRPr sz="3294">
        <a:latin typeface="Helvetica Neue"/>
        <a:ea typeface="Helvetica Neue"/>
        <a:cs typeface="Helvetica Neue"/>
        <a:sym typeface="Helvetica Neue"/>
      </a:defRPr>
    </a:lvl2pPr>
    <a:lvl3pPr indent="684612" defTabSz="684612" latinLnBrk="0">
      <a:lnSpc>
        <a:spcPct val="117999"/>
      </a:lnSpc>
      <a:defRPr sz="3294">
        <a:latin typeface="Helvetica Neue"/>
        <a:ea typeface="Helvetica Neue"/>
        <a:cs typeface="Helvetica Neue"/>
        <a:sym typeface="Helvetica Neue"/>
      </a:defRPr>
    </a:lvl3pPr>
    <a:lvl4pPr indent="1026916" defTabSz="684612" latinLnBrk="0">
      <a:lnSpc>
        <a:spcPct val="117999"/>
      </a:lnSpc>
      <a:defRPr sz="3294">
        <a:latin typeface="Helvetica Neue"/>
        <a:ea typeface="Helvetica Neue"/>
        <a:cs typeface="Helvetica Neue"/>
        <a:sym typeface="Helvetica Neue"/>
      </a:defRPr>
    </a:lvl4pPr>
    <a:lvl5pPr indent="1369222" defTabSz="684612" latinLnBrk="0">
      <a:lnSpc>
        <a:spcPct val="117999"/>
      </a:lnSpc>
      <a:defRPr sz="3294">
        <a:latin typeface="Helvetica Neue"/>
        <a:ea typeface="Helvetica Neue"/>
        <a:cs typeface="Helvetica Neue"/>
        <a:sym typeface="Helvetica Neue"/>
      </a:defRPr>
    </a:lvl5pPr>
    <a:lvl6pPr indent="1711528" defTabSz="684612" latinLnBrk="0">
      <a:lnSpc>
        <a:spcPct val="117999"/>
      </a:lnSpc>
      <a:defRPr sz="3294">
        <a:latin typeface="Helvetica Neue"/>
        <a:ea typeface="Helvetica Neue"/>
        <a:cs typeface="Helvetica Neue"/>
        <a:sym typeface="Helvetica Neue"/>
      </a:defRPr>
    </a:lvl6pPr>
    <a:lvl7pPr indent="2053834" defTabSz="684612" latinLnBrk="0">
      <a:lnSpc>
        <a:spcPct val="117999"/>
      </a:lnSpc>
      <a:defRPr sz="3294">
        <a:latin typeface="Helvetica Neue"/>
        <a:ea typeface="Helvetica Neue"/>
        <a:cs typeface="Helvetica Neue"/>
        <a:sym typeface="Helvetica Neue"/>
      </a:defRPr>
    </a:lvl7pPr>
    <a:lvl8pPr indent="2396140" defTabSz="684612" latinLnBrk="0">
      <a:lnSpc>
        <a:spcPct val="117999"/>
      </a:lnSpc>
      <a:defRPr sz="3294">
        <a:latin typeface="Helvetica Neue"/>
        <a:ea typeface="Helvetica Neue"/>
        <a:cs typeface="Helvetica Neue"/>
        <a:sym typeface="Helvetica Neue"/>
      </a:defRPr>
    </a:lvl8pPr>
    <a:lvl9pPr indent="2738446" defTabSz="684612" latinLnBrk="0">
      <a:lnSpc>
        <a:spcPct val="117999"/>
      </a:lnSpc>
      <a:defRPr sz="3294">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771955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490516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124655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143925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261485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Shape 20"/>
          <p:cNvSpPr>
            <a:spLocks noGrp="1"/>
          </p:cNvSpPr>
          <p:nvPr>
            <p:ph type="pic" idx="13"/>
          </p:nvPr>
        </p:nvSpPr>
        <p:spPr>
          <a:xfrm>
            <a:off x="4688955" y="1009652"/>
            <a:ext cx="27203402" cy="13106400"/>
          </a:xfrm>
          <a:prstGeom prst="rect">
            <a:avLst/>
          </a:prstGeom>
        </p:spPr>
        <p:txBody>
          <a:bodyPr lIns="91439" tIns="45719" rIns="91439" bIns="45719" anchor="t">
            <a:noAutofit/>
          </a:bodyPr>
          <a:lstStyle/>
          <a:p>
            <a:endParaRPr/>
          </a:p>
        </p:txBody>
      </p:sp>
      <p:sp>
        <p:nvSpPr>
          <p:cNvPr id="21" name="Shape 21"/>
          <p:cNvSpPr>
            <a:spLocks noGrp="1"/>
          </p:cNvSpPr>
          <p:nvPr>
            <p:ph type="title"/>
          </p:nvPr>
        </p:nvSpPr>
        <p:spPr>
          <a:xfrm>
            <a:off x="952500" y="14173202"/>
            <a:ext cx="34671000" cy="3009900"/>
          </a:xfrm>
          <a:prstGeom prst="rect">
            <a:avLst/>
          </a:prstGeom>
        </p:spPr>
        <p:txBody>
          <a:bodyPr anchor="b"/>
          <a:lstStyle/>
          <a:p>
            <a:r>
              <a:t>Title Text</a:t>
            </a:r>
          </a:p>
        </p:txBody>
      </p:sp>
      <p:sp>
        <p:nvSpPr>
          <p:cNvPr id="22" name="Shape 22"/>
          <p:cNvSpPr>
            <a:spLocks noGrp="1"/>
          </p:cNvSpPr>
          <p:nvPr>
            <p:ph type="body" sz="quarter" idx="1"/>
          </p:nvPr>
        </p:nvSpPr>
        <p:spPr>
          <a:xfrm>
            <a:off x="952500" y="17278351"/>
            <a:ext cx="34671000" cy="2381250"/>
          </a:xfrm>
          <a:prstGeom prst="rect">
            <a:avLst/>
          </a:prstGeom>
        </p:spPr>
        <p:txBody>
          <a:bodyPr anchor="t"/>
          <a:lstStyle>
            <a:lvl1pPr marL="0" indent="0" algn="ctr">
              <a:spcBef>
                <a:spcPts val="0"/>
              </a:spcBef>
              <a:buSzTx/>
              <a:buNone/>
              <a:defRPr sz="6600"/>
            </a:lvl1pPr>
            <a:lvl2pPr marL="0" indent="342882" algn="ctr">
              <a:spcBef>
                <a:spcPts val="0"/>
              </a:spcBef>
              <a:buSzTx/>
              <a:buNone/>
              <a:defRPr sz="6600"/>
            </a:lvl2pPr>
            <a:lvl3pPr marL="0" indent="685764" algn="ctr">
              <a:spcBef>
                <a:spcPts val="0"/>
              </a:spcBef>
              <a:buSzTx/>
              <a:buNone/>
              <a:defRPr sz="6600"/>
            </a:lvl3pPr>
            <a:lvl4pPr marL="0" indent="1028644" algn="ctr">
              <a:spcBef>
                <a:spcPts val="0"/>
              </a:spcBef>
              <a:buSzTx/>
              <a:buNone/>
              <a:defRPr sz="6600"/>
            </a:lvl4pPr>
            <a:lvl5pPr marL="0" indent="1371526" algn="ctr">
              <a:spcBef>
                <a:spcPts val="0"/>
              </a:spcBef>
              <a:buSzTx/>
              <a:buNone/>
              <a:defRPr sz="6600"/>
            </a:lvl5pPr>
          </a:lstStyle>
          <a:p>
            <a:r>
              <a:t>Body Level One</a:t>
            </a:r>
          </a:p>
          <a:p>
            <a:pPr lvl="1"/>
            <a:r>
              <a:t>Body Level Two</a:t>
            </a:r>
          </a:p>
          <a:p>
            <a:pPr lvl="2"/>
            <a:r>
              <a:t>Body Level Three</a:t>
            </a:r>
          </a:p>
          <a:p>
            <a:pPr lvl="3"/>
            <a:r>
              <a:t>Body Level Four</a:t>
            </a:r>
          </a:p>
          <a:p>
            <a:pPr lvl="4"/>
            <a:r>
              <a:t>Body Level Five</a:t>
            </a:r>
          </a:p>
        </p:txBody>
      </p:sp>
      <p:sp>
        <p:nvSpPr>
          <p:cNvPr id="23" name="Shape 2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Shape 102"/>
          <p:cNvSpPr>
            <a:spLocks noGrp="1"/>
          </p:cNvSpPr>
          <p:nvPr>
            <p:ph type="pic" idx="13"/>
          </p:nvPr>
        </p:nvSpPr>
        <p:spPr>
          <a:xfrm>
            <a:off x="0" y="2"/>
            <a:ext cx="36576000" cy="20574000"/>
          </a:xfrm>
          <a:prstGeom prst="rect">
            <a:avLst/>
          </a:prstGeom>
        </p:spPr>
        <p:txBody>
          <a:bodyPr lIns="91439" tIns="45719" rIns="91439" bIns="45719" anchor="t">
            <a:noAutofit/>
          </a:bodyPr>
          <a:lstStyle/>
          <a:p>
            <a:endParaRPr/>
          </a:p>
        </p:txBody>
      </p:sp>
      <p:sp>
        <p:nvSpPr>
          <p:cNvPr id="103" name="Shape 103"/>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hape 110"/>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Shape 30"/>
          <p:cNvSpPr>
            <a:spLocks noGrp="1"/>
          </p:cNvSpPr>
          <p:nvPr>
            <p:ph type="title"/>
          </p:nvPr>
        </p:nvSpPr>
        <p:spPr>
          <a:xfrm>
            <a:off x="2667000" y="6800852"/>
            <a:ext cx="31242000" cy="6972300"/>
          </a:xfrm>
          <a:prstGeom prst="rect">
            <a:avLst/>
          </a:prstGeom>
        </p:spPr>
        <p:txBody>
          <a:bodyPr/>
          <a:lstStyle/>
          <a:p>
            <a:r>
              <a:t>Title Text</a:t>
            </a:r>
          </a:p>
        </p:txBody>
      </p:sp>
      <p:sp>
        <p:nvSpPr>
          <p:cNvPr id="31" name="Shape 3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Shape 38"/>
          <p:cNvSpPr>
            <a:spLocks noGrp="1"/>
          </p:cNvSpPr>
          <p:nvPr>
            <p:ph type="pic" sz="half" idx="13"/>
          </p:nvPr>
        </p:nvSpPr>
        <p:spPr>
          <a:xfrm>
            <a:off x="19748973" y="1657352"/>
            <a:ext cx="14287502" cy="17259300"/>
          </a:xfrm>
          <a:prstGeom prst="rect">
            <a:avLst/>
          </a:prstGeom>
        </p:spPr>
        <p:txBody>
          <a:bodyPr lIns="91439" tIns="45719" rIns="91439" bIns="45719" anchor="t">
            <a:noAutofit/>
          </a:bodyPr>
          <a:lstStyle/>
          <a:p>
            <a:endParaRPr/>
          </a:p>
        </p:txBody>
      </p:sp>
      <p:sp>
        <p:nvSpPr>
          <p:cNvPr id="39" name="Shape 39"/>
          <p:cNvSpPr>
            <a:spLocks noGrp="1"/>
          </p:cNvSpPr>
          <p:nvPr>
            <p:ph type="title"/>
          </p:nvPr>
        </p:nvSpPr>
        <p:spPr>
          <a:xfrm>
            <a:off x="2476503" y="1657350"/>
            <a:ext cx="15335250" cy="8420100"/>
          </a:xfrm>
          <a:prstGeom prst="rect">
            <a:avLst/>
          </a:prstGeom>
        </p:spPr>
        <p:txBody>
          <a:bodyPr anchor="b"/>
          <a:lstStyle>
            <a:lvl1pPr>
              <a:defRPr sz="12598"/>
            </a:lvl1pPr>
          </a:lstStyle>
          <a:p>
            <a:r>
              <a:t>Title Text</a:t>
            </a:r>
          </a:p>
        </p:txBody>
      </p:sp>
      <p:sp>
        <p:nvSpPr>
          <p:cNvPr id="40" name="Shape 40"/>
          <p:cNvSpPr>
            <a:spLocks noGrp="1"/>
          </p:cNvSpPr>
          <p:nvPr>
            <p:ph type="body" sz="quarter" idx="1"/>
          </p:nvPr>
        </p:nvSpPr>
        <p:spPr>
          <a:xfrm>
            <a:off x="2476503" y="10267950"/>
            <a:ext cx="15335250" cy="8648700"/>
          </a:xfrm>
          <a:prstGeom prst="rect">
            <a:avLst/>
          </a:prstGeom>
        </p:spPr>
        <p:txBody>
          <a:bodyPr anchor="t"/>
          <a:lstStyle>
            <a:lvl1pPr marL="0" indent="0" algn="ctr">
              <a:spcBef>
                <a:spcPts val="0"/>
              </a:spcBef>
              <a:buSzTx/>
              <a:buNone/>
              <a:defRPr sz="6600"/>
            </a:lvl1pPr>
            <a:lvl2pPr marL="0" indent="342882" algn="ctr">
              <a:spcBef>
                <a:spcPts val="0"/>
              </a:spcBef>
              <a:buSzTx/>
              <a:buNone/>
              <a:defRPr sz="6600"/>
            </a:lvl2pPr>
            <a:lvl3pPr marL="0" indent="685764" algn="ctr">
              <a:spcBef>
                <a:spcPts val="0"/>
              </a:spcBef>
              <a:buSzTx/>
              <a:buNone/>
              <a:defRPr sz="6600"/>
            </a:lvl3pPr>
            <a:lvl4pPr marL="0" indent="1028644" algn="ctr">
              <a:spcBef>
                <a:spcPts val="0"/>
              </a:spcBef>
              <a:buSzTx/>
              <a:buNone/>
              <a:defRPr sz="6600"/>
            </a:lvl4pPr>
            <a:lvl5pPr marL="0" indent="1371526" algn="ctr">
              <a:spcBef>
                <a:spcPts val="0"/>
              </a:spcBef>
              <a:buSzTx/>
              <a:buNone/>
              <a:defRPr sz="6600"/>
            </a:lvl5pPr>
          </a:lstStyle>
          <a:p>
            <a:r>
              <a:t>Body Level One</a:t>
            </a:r>
          </a:p>
          <a:p>
            <a:pPr lvl="1"/>
            <a:r>
              <a:t>Body Level Two</a:t>
            </a:r>
          </a:p>
          <a:p>
            <a:pPr lvl="2"/>
            <a:r>
              <a:t>Body Level Three</a:t>
            </a:r>
          </a:p>
          <a:p>
            <a:pPr lvl="3"/>
            <a:r>
              <a:t>Body Level Four</a:t>
            </a:r>
          </a:p>
          <a:p>
            <a:pPr lvl="4"/>
            <a:r>
              <a:t>Body Level Five</a:t>
            </a:r>
          </a:p>
        </p:txBody>
      </p:sp>
      <p:sp>
        <p:nvSpPr>
          <p:cNvPr id="41" name="Shape 41"/>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Shape 48"/>
          <p:cNvSpPr>
            <a:spLocks noGrp="1"/>
          </p:cNvSpPr>
          <p:nvPr>
            <p:ph type="title"/>
          </p:nvPr>
        </p:nvSpPr>
        <p:spPr>
          <a:prstGeom prst="rect">
            <a:avLst/>
          </a:prstGeom>
        </p:spPr>
        <p:txBody>
          <a:bodyPr/>
          <a:lstStyle/>
          <a:p>
            <a:r>
              <a:t>Title Text</a:t>
            </a:r>
          </a:p>
        </p:txBody>
      </p:sp>
      <p:sp>
        <p:nvSpPr>
          <p:cNvPr id="49" name="Shape 49"/>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Shape 56"/>
          <p:cNvSpPr>
            <a:spLocks noGrp="1"/>
          </p:cNvSpPr>
          <p:nvPr>
            <p:ph type="title"/>
          </p:nvPr>
        </p:nvSpPr>
        <p:spPr>
          <a:prstGeom prst="rect">
            <a:avLst/>
          </a:prstGeom>
        </p:spPr>
        <p:txBody>
          <a:bodyPr/>
          <a:lstStyle/>
          <a:p>
            <a:r>
              <a:t>Title Text</a:t>
            </a:r>
          </a:p>
        </p:txBody>
      </p:sp>
      <p:sp>
        <p:nvSpPr>
          <p:cNvPr id="57" name="Shape 57"/>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hape 5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Shape 65"/>
          <p:cNvSpPr>
            <a:spLocks noGrp="1"/>
          </p:cNvSpPr>
          <p:nvPr>
            <p:ph type="pic" sz="half" idx="13"/>
          </p:nvPr>
        </p:nvSpPr>
        <p:spPr>
          <a:xfrm>
            <a:off x="19754850" y="4857753"/>
            <a:ext cx="14287500" cy="13811250"/>
          </a:xfrm>
          <a:prstGeom prst="rect">
            <a:avLst/>
          </a:prstGeom>
        </p:spPr>
        <p:txBody>
          <a:bodyPr lIns="91439" tIns="45719" rIns="91439" bIns="45719" anchor="t">
            <a:noAutofit/>
          </a:bodyPr>
          <a:lstStyle/>
          <a:p>
            <a:endParaRPr/>
          </a:p>
        </p:txBody>
      </p:sp>
      <p:sp>
        <p:nvSpPr>
          <p:cNvPr id="66" name="Shape 66"/>
          <p:cNvSpPr>
            <a:spLocks noGrp="1"/>
          </p:cNvSpPr>
          <p:nvPr>
            <p:ph type="title"/>
          </p:nvPr>
        </p:nvSpPr>
        <p:spPr>
          <a:prstGeom prst="rect">
            <a:avLst/>
          </a:prstGeom>
        </p:spPr>
        <p:txBody>
          <a:bodyPr/>
          <a:lstStyle/>
          <a:p>
            <a:r>
              <a:t>Title Text</a:t>
            </a:r>
          </a:p>
        </p:txBody>
      </p:sp>
      <p:sp>
        <p:nvSpPr>
          <p:cNvPr id="67" name="Shape 67"/>
          <p:cNvSpPr>
            <a:spLocks noGrp="1"/>
          </p:cNvSpPr>
          <p:nvPr>
            <p:ph type="body" sz="half" idx="1"/>
          </p:nvPr>
        </p:nvSpPr>
        <p:spPr>
          <a:xfrm>
            <a:off x="2533650" y="4857753"/>
            <a:ext cx="15011400" cy="13811250"/>
          </a:xfrm>
          <a:prstGeom prst="rect">
            <a:avLst/>
          </a:prstGeom>
        </p:spPr>
        <p:txBody>
          <a:bodyPr/>
          <a:lstStyle>
            <a:lvl1pPr marL="838154" indent="-838154">
              <a:spcBef>
                <a:spcPts val="6750"/>
              </a:spcBef>
              <a:defRPr sz="6750"/>
            </a:lvl1pPr>
            <a:lvl2pPr marL="1676310" indent="-838154">
              <a:spcBef>
                <a:spcPts val="6750"/>
              </a:spcBef>
              <a:defRPr sz="6750"/>
            </a:lvl2pPr>
            <a:lvl3pPr marL="2514464" indent="-838154">
              <a:spcBef>
                <a:spcPts val="6750"/>
              </a:spcBef>
              <a:defRPr sz="6750"/>
            </a:lvl3pPr>
            <a:lvl4pPr marL="3352620" indent="-838154">
              <a:spcBef>
                <a:spcPts val="6750"/>
              </a:spcBef>
              <a:defRPr sz="6750"/>
            </a:lvl4pPr>
            <a:lvl5pPr marL="4190774" indent="-838154">
              <a:spcBef>
                <a:spcPts val="6750"/>
              </a:spcBef>
              <a:defRPr sz="6750"/>
            </a:lvl5pPr>
          </a:lstStyle>
          <a:p>
            <a:r>
              <a:t>Body Level One</a:t>
            </a:r>
          </a:p>
          <a:p>
            <a:pPr lvl="1"/>
            <a:r>
              <a:t>Body Level Two</a:t>
            </a:r>
          </a:p>
          <a:p>
            <a:pPr lvl="2"/>
            <a:r>
              <a:t>Body Level Three</a:t>
            </a:r>
          </a:p>
          <a:p>
            <a:pPr lvl="3"/>
            <a:r>
              <a:t>Body Level Four</a:t>
            </a:r>
          </a:p>
          <a:p>
            <a:pPr lvl="4"/>
            <a:r>
              <a:t>Body Level Five</a:t>
            </a:r>
          </a:p>
        </p:txBody>
      </p:sp>
      <p:sp>
        <p:nvSpPr>
          <p:cNvPr id="68" name="Shape 68"/>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Shape 75"/>
          <p:cNvSpPr>
            <a:spLocks noGrp="1"/>
          </p:cNvSpPr>
          <p:nvPr>
            <p:ph type="body" idx="1"/>
          </p:nvPr>
        </p:nvSpPr>
        <p:spPr>
          <a:xfrm>
            <a:off x="2533650" y="2667001"/>
            <a:ext cx="31508700" cy="15220950"/>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hape 7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Shape 83"/>
          <p:cNvSpPr>
            <a:spLocks noGrp="1"/>
          </p:cNvSpPr>
          <p:nvPr>
            <p:ph type="pic" sz="quarter" idx="13"/>
          </p:nvPr>
        </p:nvSpPr>
        <p:spPr>
          <a:xfrm>
            <a:off x="23641053" y="10572751"/>
            <a:ext cx="11106150" cy="8324850"/>
          </a:xfrm>
          <a:prstGeom prst="rect">
            <a:avLst/>
          </a:prstGeom>
        </p:spPr>
        <p:txBody>
          <a:bodyPr lIns="91439" tIns="45719" rIns="91439" bIns="45719" anchor="t">
            <a:noAutofit/>
          </a:bodyPr>
          <a:lstStyle/>
          <a:p>
            <a:endParaRPr/>
          </a:p>
        </p:txBody>
      </p:sp>
      <p:sp>
        <p:nvSpPr>
          <p:cNvPr id="84" name="Shape 84"/>
          <p:cNvSpPr>
            <a:spLocks noGrp="1"/>
          </p:cNvSpPr>
          <p:nvPr>
            <p:ph type="pic" sz="quarter" idx="14"/>
          </p:nvPr>
        </p:nvSpPr>
        <p:spPr>
          <a:xfrm>
            <a:off x="23641053" y="1695451"/>
            <a:ext cx="11106150" cy="8324850"/>
          </a:xfrm>
          <a:prstGeom prst="rect">
            <a:avLst/>
          </a:prstGeom>
        </p:spPr>
        <p:txBody>
          <a:bodyPr lIns="91439" tIns="45719" rIns="91439" bIns="45719" anchor="t">
            <a:noAutofit/>
          </a:bodyPr>
          <a:lstStyle/>
          <a:p>
            <a:endParaRPr/>
          </a:p>
        </p:txBody>
      </p:sp>
      <p:sp>
        <p:nvSpPr>
          <p:cNvPr id="85" name="Shape 85"/>
          <p:cNvSpPr>
            <a:spLocks noGrp="1"/>
          </p:cNvSpPr>
          <p:nvPr>
            <p:ph type="pic" idx="15"/>
          </p:nvPr>
        </p:nvSpPr>
        <p:spPr>
          <a:xfrm>
            <a:off x="1809750" y="1695451"/>
            <a:ext cx="21259800" cy="17202150"/>
          </a:xfrm>
          <a:prstGeom prst="rect">
            <a:avLst/>
          </a:prstGeom>
        </p:spPr>
        <p:txBody>
          <a:bodyPr lIns="91439" tIns="45719" rIns="91439" bIns="45719" anchor="t">
            <a:noAutofit/>
          </a:bodyPr>
          <a:lstStyle/>
          <a:p>
            <a:endParaRPr/>
          </a:p>
        </p:txBody>
      </p:sp>
      <p:sp>
        <p:nvSpPr>
          <p:cNvPr id="86" name="Shape 86"/>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Shape 93"/>
          <p:cNvSpPr>
            <a:spLocks noGrp="1"/>
          </p:cNvSpPr>
          <p:nvPr>
            <p:ph type="body" sz="quarter" idx="13"/>
          </p:nvPr>
        </p:nvSpPr>
        <p:spPr>
          <a:xfrm>
            <a:off x="3581403" y="13430251"/>
            <a:ext cx="29432250" cy="979755"/>
          </a:xfrm>
          <a:prstGeom prst="rect">
            <a:avLst/>
          </a:prstGeom>
        </p:spPr>
        <p:txBody>
          <a:bodyPr anchor="t">
            <a:spAutoFit/>
          </a:bodyPr>
          <a:lstStyle>
            <a:lvl1pPr marL="0" indent="0" algn="ctr">
              <a:spcBef>
                <a:spcPts val="0"/>
              </a:spcBef>
              <a:buSzTx/>
              <a:buNone/>
              <a:defRPr sz="5700">
                <a:latin typeface="Helvetica"/>
                <a:ea typeface="Helvetica"/>
                <a:cs typeface="Helvetica"/>
                <a:sym typeface="Helvetica"/>
              </a:defRPr>
            </a:lvl1pPr>
          </a:lstStyle>
          <a:p>
            <a:r>
              <a:t>–Johnny Appleseed</a:t>
            </a:r>
          </a:p>
        </p:txBody>
      </p:sp>
      <p:sp>
        <p:nvSpPr>
          <p:cNvPr id="94" name="Shape 94"/>
          <p:cNvSpPr>
            <a:spLocks noGrp="1"/>
          </p:cNvSpPr>
          <p:nvPr>
            <p:ph type="body" sz="quarter" idx="14"/>
          </p:nvPr>
        </p:nvSpPr>
        <p:spPr>
          <a:xfrm>
            <a:off x="3581403" y="9083251"/>
            <a:ext cx="29432250" cy="1302601"/>
          </a:xfrm>
          <a:prstGeom prst="rect">
            <a:avLst/>
          </a:prstGeom>
        </p:spPr>
        <p:txBody>
          <a:bodyPr>
            <a:spAutoFit/>
          </a:bodyPr>
          <a:lstStyle>
            <a:lvl1pPr marL="0" indent="0" algn="ctr">
              <a:spcBef>
                <a:spcPts val="0"/>
              </a:spcBef>
              <a:buSzTx/>
              <a:buNone/>
            </a:lvl1pPr>
          </a:lstStyle>
          <a:p>
            <a:r>
              <a:t>“Type a quote here.” </a:t>
            </a:r>
          </a:p>
        </p:txBody>
      </p:sp>
      <p:sp>
        <p:nvSpPr>
          <p:cNvPr id="95" name="Shape 95"/>
          <p:cNvSpPr>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2533650" y="1428750"/>
            <a:ext cx="31508700" cy="342900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r>
              <a:t>Title Text</a:t>
            </a:r>
          </a:p>
        </p:txBody>
      </p:sp>
      <p:sp>
        <p:nvSpPr>
          <p:cNvPr id="3" name="Shape 3"/>
          <p:cNvSpPr>
            <a:spLocks noGrp="1"/>
          </p:cNvSpPr>
          <p:nvPr>
            <p:ph type="body" idx="1"/>
          </p:nvPr>
        </p:nvSpPr>
        <p:spPr>
          <a:xfrm>
            <a:off x="2533650" y="4857753"/>
            <a:ext cx="31508700" cy="13811250"/>
          </a:xfrm>
          <a:prstGeom prst="rect">
            <a:avLst/>
          </a:prstGeom>
          <a:ln w="12700">
            <a:miter lim="400000"/>
          </a:ln>
          <a:extLst>
            <a:ext uri="{C572A759-6A51-4108-AA02-DFA0A04FC94B}">
              <ma14:wrappingTextBoxFlag xmlns="" xmlns:ma14="http://schemas.microsoft.com/office/mac/drawingml/2011/main" val="1"/>
            </a:ext>
          </a:extLst>
        </p:spPr>
        <p:txBody>
          <a:bodyPr lIns="50800" tIns="50800" rIns="50800" bIns="5080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hape 4"/>
          <p:cNvSpPr>
            <a:spLocks noGrp="1"/>
          </p:cNvSpPr>
          <p:nvPr>
            <p:ph type="sldNum" sz="quarter" idx="2"/>
          </p:nvPr>
        </p:nvSpPr>
        <p:spPr>
          <a:xfrm>
            <a:off x="17880931" y="19621502"/>
            <a:ext cx="795089" cy="656590"/>
          </a:xfrm>
          <a:prstGeom prst="rect">
            <a:avLst/>
          </a:prstGeom>
          <a:ln w="12700">
            <a:miter lim="400000"/>
          </a:ln>
        </p:spPr>
        <p:txBody>
          <a:bodyPr wrap="none" lIns="50800" tIns="50800" rIns="50800" bIns="50800">
            <a:spAutoFit/>
          </a:bodyPr>
          <a:lstStyle>
            <a:lvl1pPr>
              <a:defRPr sz="3600"/>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transition spd="med"/>
  <p:txStyles>
    <p:titleStyle>
      <a:lvl1pPr marL="0" marR="0" indent="0"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1pPr>
      <a:lvl2pPr marL="0" marR="0" indent="342882"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2pPr>
      <a:lvl3pPr marL="0" marR="0" indent="685764"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3pPr>
      <a:lvl4pPr marL="0" marR="0" indent="1028644"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4pPr>
      <a:lvl5pPr marL="0" marR="0" indent="1371526"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5pPr>
      <a:lvl6pPr marL="0" marR="0" indent="1714408"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6pPr>
      <a:lvl7pPr marL="0" marR="0" indent="2057290"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7pPr>
      <a:lvl8pPr marL="0" marR="0" indent="2400170"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8pPr>
      <a:lvl9pPr marL="0" marR="0" indent="2743052" algn="ctr" defTabSz="1238182" rtl="0" latinLnBrk="0">
        <a:lnSpc>
          <a:spcPct val="100000"/>
        </a:lnSpc>
        <a:spcBef>
          <a:spcPts val="0"/>
        </a:spcBef>
        <a:spcAft>
          <a:spcPts val="0"/>
        </a:spcAft>
        <a:buClrTx/>
        <a:buSzTx/>
        <a:buFontTx/>
        <a:buNone/>
        <a:tabLst/>
        <a:defRPr sz="16800" b="0" i="0" u="none" strike="noStrike" cap="none" spc="0" baseline="0">
          <a:ln>
            <a:noFill/>
          </a:ln>
          <a:solidFill>
            <a:srgbClr val="000000"/>
          </a:solidFill>
          <a:uFillTx/>
          <a:latin typeface="+mn-lt"/>
          <a:ea typeface="+mn-ea"/>
          <a:cs typeface="+mn-cs"/>
          <a:sym typeface="Helvetica Light"/>
        </a:defRPr>
      </a:lvl9pPr>
    </p:titleStyle>
    <p:bodyStyle>
      <a:lvl1pPr marL="952448"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1pPr>
      <a:lvl2pPr marL="1904898"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2pPr>
      <a:lvl3pPr marL="2857346"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3pPr>
      <a:lvl4pPr marL="3809796"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4pPr>
      <a:lvl5pPr marL="4762244"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5pPr>
      <a:lvl6pPr marL="5714692"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6pPr>
      <a:lvl7pPr marL="6667142"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7pPr>
      <a:lvl8pPr marL="7619590"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8pPr>
      <a:lvl9pPr marL="8572040" marR="0" indent="-952448" algn="l" defTabSz="1238182" rtl="0" latinLnBrk="0">
        <a:lnSpc>
          <a:spcPct val="100000"/>
        </a:lnSpc>
        <a:spcBef>
          <a:spcPts val="8850"/>
        </a:spcBef>
        <a:spcAft>
          <a:spcPts val="0"/>
        </a:spcAft>
        <a:buClrTx/>
        <a:buSzPct val="75000"/>
        <a:buFontTx/>
        <a:buChar char="•"/>
        <a:tabLst/>
        <a:defRPr sz="7798" b="0" i="0" u="none" strike="noStrike" cap="none" spc="0" baseline="0">
          <a:ln>
            <a:noFill/>
          </a:ln>
          <a:solidFill>
            <a:srgbClr val="000000"/>
          </a:solidFill>
          <a:uFillTx/>
          <a:latin typeface="+mn-lt"/>
          <a:ea typeface="+mn-ea"/>
          <a:cs typeface="+mn-cs"/>
          <a:sym typeface="Helvetica Light"/>
        </a:defRPr>
      </a:lvl9pPr>
    </p:bodyStyle>
    <p:otherStyle>
      <a:lvl1pPr marL="0" marR="0" indent="0"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1pPr>
      <a:lvl2pPr marL="0" marR="0" indent="342882"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2pPr>
      <a:lvl3pPr marL="0" marR="0" indent="685764"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3pPr>
      <a:lvl4pPr marL="0" marR="0" indent="1028644"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4pPr>
      <a:lvl5pPr marL="0" marR="0" indent="1371526"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5pPr>
      <a:lvl6pPr marL="0" marR="0" indent="1714408"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6pPr>
      <a:lvl7pPr marL="0" marR="0" indent="2057290"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7pPr>
      <a:lvl8pPr marL="0" marR="0" indent="2400170"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8pPr>
      <a:lvl9pPr marL="0" marR="0" indent="2743052" algn="ctr" defTabSz="1238182" rtl="0" latinLnBrk="0">
        <a:lnSpc>
          <a:spcPct val="100000"/>
        </a:lnSpc>
        <a:spcBef>
          <a:spcPts val="0"/>
        </a:spcBef>
        <a:spcAft>
          <a:spcPts val="0"/>
        </a:spcAft>
        <a:buClrTx/>
        <a:buSzTx/>
        <a:buFontTx/>
        <a:buNone/>
        <a:tabLst/>
        <a:defRPr sz="36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7901202"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What is var?</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215717"/>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3900" dirty="0">
                <a:latin typeface="Open Sans" panose="020B0606030504020204" pitchFamily="34" charset="0"/>
                <a:ea typeface="Open Sans" panose="020B0606030504020204" pitchFamily="34" charset="0"/>
                <a:cs typeface="Open Sans" panose="020B0606030504020204" pitchFamily="34" charset="0"/>
              </a:rPr>
              <a:t>Casting with classes, and using Object and var references</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Roboto Mono" panose="00000009000000000000" pitchFamily="49" charset="0"/>
                <a:ea typeface="Roboto Mono" panose="00000009000000000000" pitchFamily="49" charset="0"/>
                <a:cs typeface="Open Sans" panose="020B0606030504020204" pitchFamily="34" charset="0"/>
              </a:rPr>
              <a:t>var</a:t>
            </a:r>
            <a:r>
              <a:rPr lang="en-US" sz="6400" dirty="0">
                <a:latin typeface="Open Sans" panose="020B0606030504020204" pitchFamily="34" charset="0"/>
                <a:ea typeface="Open Sans" panose="020B0606030504020204" pitchFamily="34" charset="0"/>
                <a:cs typeface="Open Sans" panose="020B0606030504020204" pitchFamily="34" charset="0"/>
              </a:rPr>
              <a:t> is a special contextual keyword in Java that lets our code take advantage of Local Variable Type Inference.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By using var as the type, we're telling Java to figure out the compile-time type for us.</a:t>
            </a:r>
          </a:p>
        </p:txBody>
      </p:sp>
    </p:spTree>
    <p:extLst>
      <p:ext uri="{BB962C8B-B14F-4D97-AF65-F5344CB8AC3E}">
        <p14:creationId xmlns:p14="http://schemas.microsoft.com/office/powerpoint/2010/main" val="2301811715"/>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22902103"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Local Variable Type Inference (LVTI)</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215717"/>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3900" dirty="0">
                <a:latin typeface="Open Sans" panose="020B0606030504020204" pitchFamily="34" charset="0"/>
                <a:ea typeface="Open Sans" panose="020B0606030504020204" pitchFamily="34" charset="0"/>
                <a:cs typeface="Open Sans" panose="020B0606030504020204" pitchFamily="34" charset="0"/>
              </a:rPr>
              <a:t>Casting with classes, and using Object and var references</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Local Variable Type Inference was introduced in Java 10.</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One of the benefits is to help with readability of code. Another is to reduce boilerplate code.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It's called Local Variable Type Inference for a reason, because:</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It can't be used in field declarations on a class.</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It can't be used in method signatures, either as a parameter type or a return type.</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It can't be used without an assignment because the type can't be inferred in that case.</a:t>
            </a:r>
          </a:p>
          <a:p>
            <a:pPr marL="857250" indent="-857250" algn="l">
              <a:spcAft>
                <a:spcPts val="5022"/>
              </a:spcAft>
              <a:buFont typeface="Arial" panose="020B0604020202020204" pitchFamily="34" charset="0"/>
              <a:buChar char="•"/>
            </a:pPr>
            <a:r>
              <a:rPr lang="en-US" sz="6400" dirty="0">
                <a:latin typeface="Open Sans" panose="020B0606030504020204" pitchFamily="34" charset="0"/>
                <a:ea typeface="Open Sans" panose="020B0606030504020204" pitchFamily="34" charset="0"/>
                <a:cs typeface="Open Sans" panose="020B0606030504020204" pitchFamily="34" charset="0"/>
              </a:rPr>
              <a:t>It can't be assigned a null literal, again, because a type can't be inferred in that case.</a:t>
            </a:r>
          </a:p>
        </p:txBody>
      </p:sp>
    </p:spTree>
    <p:extLst>
      <p:ext uri="{BB962C8B-B14F-4D97-AF65-F5344CB8AC3E}">
        <p14:creationId xmlns:p14="http://schemas.microsoft.com/office/powerpoint/2010/main" val="1658784089"/>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22902103"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Run Time vs. Compile Time Typing</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215717"/>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3900" dirty="0">
                <a:latin typeface="Open Sans" panose="020B0606030504020204" pitchFamily="34" charset="0"/>
                <a:ea typeface="Open Sans" panose="020B0606030504020204" pitchFamily="34" charset="0"/>
                <a:cs typeface="Open Sans" panose="020B0606030504020204" pitchFamily="34" charset="0"/>
              </a:rPr>
              <a:t>Casting with classes, and using Object and var references</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Are you still confused about the difference between run time and compile time typing?</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 can think of the compile time type as the </a:t>
            </a:r>
            <a:r>
              <a:rPr lang="en-US" sz="6400" b="1" dirty="0">
                <a:latin typeface="Open Sans" panose="020B0606030504020204" pitchFamily="34" charset="0"/>
                <a:ea typeface="Open Sans" panose="020B0606030504020204" pitchFamily="34" charset="0"/>
                <a:cs typeface="Open Sans" panose="020B0606030504020204" pitchFamily="34" charset="0"/>
              </a:rPr>
              <a:t>declared</a:t>
            </a:r>
            <a:r>
              <a:rPr lang="en-US" sz="6400" dirty="0">
                <a:latin typeface="Open Sans" panose="020B0606030504020204" pitchFamily="34" charset="0"/>
                <a:ea typeface="Open Sans" panose="020B0606030504020204" pitchFamily="34" charset="0"/>
                <a:cs typeface="Open Sans" panose="020B0606030504020204" pitchFamily="34" charset="0"/>
              </a:rPr>
              <a:t> type.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This type is declared as a variable reference, a method return type, or a method parameter, for example.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the case of Local Variable Type Inference (LVTI), we don’t explicitly declare a type for the compiled reference type. Instead, it gets inferred by the compiler, but the byte code generated is the same as if we had declared the type.</a:t>
            </a:r>
          </a:p>
        </p:txBody>
      </p:sp>
    </p:spTree>
    <p:extLst>
      <p:ext uri="{BB962C8B-B14F-4D97-AF65-F5344CB8AC3E}">
        <p14:creationId xmlns:p14="http://schemas.microsoft.com/office/powerpoint/2010/main" val="1708320793"/>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22902103" cy="1815882"/>
          </a:xfrm>
          <a:prstGeom prst="rect">
            <a:avLst/>
          </a:prstGeom>
          <a:ln w="12700">
            <a:miter lim="400000"/>
          </a:ln>
          <a:extLst>
            <a:ext uri="{C572A759-6A51-4108-AA02-DFA0A04FC94B}">
              <ma14:wrappingTextBoxFlag xmlns="" xmlns:ma14="http://schemas.microsoft.com/office/mac/drawingml/2011/main"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Run Time vs. Compile Time Typing</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215717"/>
          </a:xfrm>
          <a:prstGeom prst="rect">
            <a:avLst/>
          </a:prstGeom>
          <a:ln w="12700">
            <a:miter lim="400000"/>
          </a:ln>
          <a:extLst>
            <a:ext uri="{C572A759-6A51-4108-AA02-DFA0A04FC94B}">
              <ma14:wrappingTextBoxFlag xmlns:ma14="http://schemas.microsoft.com/office/mac/drawingml/2011/main" xmlns=""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3900" dirty="0">
                <a:latin typeface="Open Sans" panose="020B0606030504020204" pitchFamily="34" charset="0"/>
                <a:ea typeface="Open Sans" panose="020B0606030504020204" pitchFamily="34" charset="0"/>
                <a:cs typeface="Open Sans" panose="020B0606030504020204" pitchFamily="34" charset="0"/>
              </a:rPr>
              <a:t>Casting with classes, and using Object and var references</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3"/>
            <a:ext cx="34782670" cy="14027204"/>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many cases, the compile time type is the declared type to the left of the assignment operator.</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What is returned on the right side of the assignment operator from whatever expression or method is executed, sometimes can only be determined at runtime, when the code is executing conditionally through the statements in the code.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You can assign a runtime instance to a different compile time type, only if certain rules are followed.</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In this course, up to now, we've looked at only one rule that applies, and that's the inheritance rule.</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We can assign an instance to a variable of the same type, or a parent type, or a parent's parent type, including </a:t>
            </a:r>
            <a:r>
              <a:rPr lang="en-US" sz="6400" dirty="0" err="1">
                <a:latin typeface="Open Sans" panose="020B0606030504020204" pitchFamily="34" charset="0"/>
                <a:ea typeface="Open Sans" panose="020B0606030504020204" pitchFamily="34" charset="0"/>
                <a:cs typeface="Open Sans" panose="020B0606030504020204" pitchFamily="34" charset="0"/>
              </a:rPr>
              <a:t>java.lang.Object</a:t>
            </a:r>
            <a:r>
              <a:rPr lang="en-US" sz="6400" dirty="0">
                <a:latin typeface="Open Sans" panose="020B0606030504020204" pitchFamily="34" charset="0"/>
                <a:ea typeface="Open Sans" panose="020B0606030504020204" pitchFamily="34" charset="0"/>
                <a:cs typeface="Open Sans" panose="020B0606030504020204" pitchFamily="34" charset="0"/>
              </a:rPr>
              <a:t>, the ultimate base class.</a:t>
            </a:r>
          </a:p>
        </p:txBody>
      </p:sp>
    </p:spTree>
    <p:extLst>
      <p:ext uri="{BB962C8B-B14F-4D97-AF65-F5344CB8AC3E}">
        <p14:creationId xmlns:p14="http://schemas.microsoft.com/office/powerpoint/2010/main" val="689346051"/>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Shape 126"/>
          <p:cNvSpPr/>
          <p:nvPr/>
        </p:nvSpPr>
        <p:spPr>
          <a:xfrm>
            <a:off x="952498" y="459786"/>
            <a:ext cx="22902103" cy="1815882"/>
          </a:xfrm>
          <a:prstGeom prst="rect">
            <a:avLst/>
          </a:prstGeom>
          <a:ln w="12700">
            <a:miter lim="400000"/>
          </a:ln>
          <a:extLst>
            <a:ext uri="{C572A759-6A51-4108-AA02-DFA0A04FC94B}">
              <ma14:wrappingTextBoxFlag xmlns:ma14="http://schemas.microsoft.com/office/mac/drawingml/2011/main" xmlns="" val="1"/>
            </a:ext>
          </a:extLst>
        </p:spPr>
        <p:txBody>
          <a:bodyPr wrap="none" lIns="76200" tIns="76200" rIns="76200" bIns="76200">
            <a:spAutoFit/>
          </a:bodyPr>
          <a:lstStyle>
            <a:lvl1pPr algn="l">
              <a:defRPr sz="7000">
                <a:latin typeface="Alright Sans"/>
                <a:ea typeface="Alright Sans"/>
                <a:cs typeface="Alright Sans"/>
                <a:sym typeface="Alright Sans"/>
              </a:defRPr>
            </a:lvl1pPr>
          </a:lstStyle>
          <a:p>
            <a:pPr>
              <a:defRPr sz="3000">
                <a:latin typeface="Alright Sans"/>
                <a:ea typeface="Alright Sans"/>
                <a:cs typeface="Alright Sans"/>
                <a:sym typeface="Alright Sans"/>
              </a:defRPr>
            </a:pPr>
            <a:r>
              <a:rPr lang="en-US" sz="10800" dirty="0">
                <a:latin typeface="Open Sans" panose="020B0606030504020204" pitchFamily="34" charset="0"/>
                <a:ea typeface="Open Sans" panose="020B0606030504020204" pitchFamily="34" charset="0"/>
                <a:cs typeface="Open Sans" panose="020B0606030504020204" pitchFamily="34" charset="0"/>
              </a:rPr>
              <a:t>Run Time vs. Compile Time Typing</a:t>
            </a:r>
          </a:p>
        </p:txBody>
      </p:sp>
      <p:sp>
        <p:nvSpPr>
          <p:cNvPr id="128" name="Shape 128"/>
          <p:cNvSpPr/>
          <p:nvPr/>
        </p:nvSpPr>
        <p:spPr>
          <a:xfrm>
            <a:off x="952500" y="18210515"/>
            <a:ext cx="34782668" cy="2"/>
          </a:xfrm>
          <a:prstGeom prst="line">
            <a:avLst/>
          </a:prstGeom>
          <a:ln w="76200">
            <a:solidFill>
              <a:schemeClr val="accent1">
                <a:satOff val="-3355"/>
                <a:lumOff val="26614"/>
              </a:schemeClr>
            </a:solidFill>
            <a:miter lim="400000"/>
          </a:ln>
        </p:spPr>
        <p:txBody>
          <a:bodyPr lIns="76200" tIns="76200" rIns="76200" bIns="76200" anchor="ctr"/>
          <a:lstStyle/>
          <a:p>
            <a:pPr>
              <a:defRPr sz="3200"/>
            </a:pPr>
            <a:endParaRPr sz="4800"/>
          </a:p>
        </p:txBody>
      </p:sp>
      <p:pic>
        <p:nvPicPr>
          <p:cNvPr id="129" name="Logo.png"/>
          <p:cNvPicPr>
            <a:picLocks noChangeAspect="1"/>
          </p:cNvPicPr>
          <p:nvPr/>
        </p:nvPicPr>
        <p:blipFill>
          <a:blip r:embed="rId3"/>
          <a:stretch>
            <a:fillRect/>
          </a:stretch>
        </p:blipFill>
        <p:spPr>
          <a:xfrm>
            <a:off x="14650974" y="18489726"/>
            <a:ext cx="6321552" cy="1392336"/>
          </a:xfrm>
          <a:prstGeom prst="rect">
            <a:avLst/>
          </a:prstGeom>
          <a:ln w="12700">
            <a:miter lim="400000"/>
          </a:ln>
        </p:spPr>
      </p:pic>
      <p:sp>
        <p:nvSpPr>
          <p:cNvPr id="9" name="Shape 127"/>
          <p:cNvSpPr/>
          <p:nvPr/>
        </p:nvSpPr>
        <p:spPr>
          <a:xfrm flipV="1">
            <a:off x="952499" y="2203340"/>
            <a:ext cx="34782670" cy="38132"/>
          </a:xfrm>
          <a:prstGeom prst="line">
            <a:avLst/>
          </a:prstGeom>
          <a:ln w="152400">
            <a:solidFill>
              <a:schemeClr val="accent1">
                <a:satOff val="-3355"/>
                <a:lumOff val="26614"/>
              </a:schemeClr>
            </a:solidFill>
            <a:miter lim="400000"/>
          </a:ln>
        </p:spPr>
        <p:txBody>
          <a:bodyPr lIns="76200" tIns="76200" rIns="76200" bIns="76200" anchor="ctr"/>
          <a:lstStyle/>
          <a:p>
            <a:pPr>
              <a:defRPr sz="3200"/>
            </a:pPr>
            <a:endParaRPr sz="4800"/>
          </a:p>
        </p:txBody>
      </p:sp>
      <p:sp>
        <p:nvSpPr>
          <p:cNvPr id="10" name="Shape 131"/>
          <p:cNvSpPr/>
          <p:nvPr/>
        </p:nvSpPr>
        <p:spPr>
          <a:xfrm>
            <a:off x="952500" y="18489726"/>
            <a:ext cx="16008688" cy="1215717"/>
          </a:xfrm>
          <a:prstGeom prst="rect">
            <a:avLst/>
          </a:prstGeom>
          <a:ln w="12700">
            <a:miter lim="400000"/>
          </a:ln>
          <a:extLst>
            <a:ext uri="{C572A759-6A51-4108-AA02-DFA0A04FC94B}">
              <ma14:wrappingTextBoxFlag xmlns="" xmlns:ma14="http://schemas.microsoft.com/office/mac/drawingml/2011/main" val="1"/>
            </a:ext>
          </a:extLst>
        </p:spPr>
        <p:txBody>
          <a:bodyPr lIns="76200" tIns="76200" rIns="76200" bIns="76200">
            <a:spAutoFit/>
          </a:bodyPr>
          <a:lstStyle/>
          <a:p>
            <a:pPr algn="l">
              <a:defRPr sz="2000">
                <a:latin typeface="Alright Sans"/>
                <a:ea typeface="Alright Sans"/>
                <a:cs typeface="Alright Sans"/>
                <a:sym typeface="Alright Sans"/>
              </a:defRPr>
            </a:pPr>
            <a:r>
              <a:rPr lang="en-US" sz="3000" dirty="0">
                <a:latin typeface="Open Sans" panose="020B0606030504020204" pitchFamily="34" charset="0"/>
                <a:ea typeface="Open Sans" panose="020B0606030504020204" pitchFamily="34" charset="0"/>
                <a:cs typeface="Open Sans" panose="020B0606030504020204" pitchFamily="34" charset="0"/>
              </a:rPr>
              <a:t>COMPLETE JAVA MASTERCLASS</a:t>
            </a:r>
          </a:p>
          <a:p>
            <a:pPr algn="l">
              <a:defRPr sz="3000">
                <a:latin typeface="Alright Sans"/>
                <a:ea typeface="Alright Sans"/>
                <a:cs typeface="Alright Sans"/>
                <a:sym typeface="Alright Sans"/>
              </a:defRPr>
            </a:pPr>
            <a:r>
              <a:rPr lang="en-US" sz="3900" dirty="0">
                <a:latin typeface="Open Sans" panose="020B0606030504020204" pitchFamily="34" charset="0"/>
                <a:ea typeface="Open Sans" panose="020B0606030504020204" pitchFamily="34" charset="0"/>
                <a:cs typeface="Open Sans" panose="020B0606030504020204" pitchFamily="34" charset="0"/>
              </a:rPr>
              <a:t>Casting with classes, and using Object and var references</a:t>
            </a:r>
          </a:p>
        </p:txBody>
      </p:sp>
      <p:sp>
        <p:nvSpPr>
          <p:cNvPr id="8" name="Rectangle 7">
            <a:extLst>
              <a:ext uri="{FF2B5EF4-FFF2-40B4-BE49-F238E27FC236}">
                <a16:creationId xmlns:a16="http://schemas.microsoft.com/office/drawing/2014/main" id="{89DBB243-EF27-4345-872D-E76597E95619}"/>
              </a:ext>
            </a:extLst>
          </p:cNvPr>
          <p:cNvSpPr/>
          <p:nvPr/>
        </p:nvSpPr>
        <p:spPr>
          <a:xfrm>
            <a:off x="952501" y="4285904"/>
            <a:ext cx="34782670" cy="11880176"/>
          </a:xfrm>
          <a:prstGeom prst="rect">
            <a:avLst/>
          </a:prstGeom>
        </p:spPr>
        <p:txBody>
          <a:bodyPr wrap="square">
            <a:normAutofit/>
          </a:bodyPr>
          <a:lstStyle/>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Why are runtime types different than compile time types?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Because of polymorphism.</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Polymorphism lets us write code once, in a more generic fashion, like the code we started this lecture with.</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We saw that those two lines of code, using a single compile time type of Movie, actually supported four different runtime types.</a:t>
            </a:r>
          </a:p>
          <a:p>
            <a:pPr algn="l">
              <a:spcAft>
                <a:spcPts val="5022"/>
              </a:spcAft>
            </a:pPr>
            <a:r>
              <a:rPr lang="en-US" sz="6400" dirty="0">
                <a:latin typeface="Open Sans" panose="020B0606030504020204" pitchFamily="34" charset="0"/>
                <a:ea typeface="Open Sans" panose="020B0606030504020204" pitchFamily="34" charset="0"/>
                <a:cs typeface="Open Sans" panose="020B0606030504020204" pitchFamily="34" charset="0"/>
              </a:rPr>
              <a:t>Each type was able to execute behavior unique to the class.</a:t>
            </a:r>
          </a:p>
        </p:txBody>
      </p:sp>
    </p:spTree>
    <p:extLst>
      <p:ext uri="{BB962C8B-B14F-4D97-AF65-F5344CB8AC3E}">
        <p14:creationId xmlns:p14="http://schemas.microsoft.com/office/powerpoint/2010/main" val="2426033619"/>
      </p:ext>
    </p:extLst>
  </p:cSld>
  <p:clrMapOvr>
    <a:masterClrMapping/>
  </p:clrMapOvr>
  <p:transition spd="slow"/>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616</TotalTime>
  <Words>553</Words>
  <Application>Microsoft Office PowerPoint</Application>
  <PresentationFormat>Custom</PresentationFormat>
  <Paragraphs>38</Paragraphs>
  <Slides>5</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vt:i4>
      </vt:variant>
    </vt:vector>
  </HeadingPairs>
  <TitlesOfParts>
    <vt:vector size="12" baseType="lpstr">
      <vt:lpstr>Arial</vt:lpstr>
      <vt:lpstr>Helvetica</vt:lpstr>
      <vt:lpstr>Helvetica Light</vt:lpstr>
      <vt:lpstr>Helvetica Neue</vt:lpstr>
      <vt:lpstr>Open Sans</vt:lpstr>
      <vt:lpstr>Roboto Mono</vt:lpstr>
      <vt:lpstr>White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Gigabyte</dc:creator>
  <cp:lastModifiedBy>Pratheevraj Kalyanasundaram</cp:lastModifiedBy>
  <cp:revision>164</cp:revision>
  <dcterms:modified xsi:type="dcterms:W3CDTF">2025-08-17T11:37:21Z</dcterms:modified>
</cp:coreProperties>
</file>