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1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25314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create an application for controlling a smart kitchen.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smart kitchen will have several appliances.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appliances will be Internet Of Things (IoT) devices, which can be programmed.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D9B49B-5971-9601-A4F6-69DD889A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6968" r="2377" b="3510"/>
          <a:stretch/>
        </p:blipFill>
        <p:spPr>
          <a:xfrm>
            <a:off x="17516254" y="4654789"/>
            <a:ext cx="18218913" cy="112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6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your job to write the code to enable your Smart Kitchen application to execute certain jobs.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on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SmartKitchen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will determine what work needs to be done: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addWater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Coffee Maker's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pourMilk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Refrigerator's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loadDishwasher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to true for that appliance.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could have a single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setKitchenState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takes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values, which would set each appliance accordingly.</a:t>
            </a:r>
          </a:p>
        </p:txBody>
      </p:sp>
    </p:spTree>
    <p:extLst>
      <p:ext uri="{BB962C8B-B14F-4D97-AF65-F5344CB8AC3E}">
        <p14:creationId xmlns:p14="http://schemas.microsoft.com/office/powerpoint/2010/main" val="262103478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execute the work needed to be done by the appliances, you'll implement this in two ways: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your application will access each appliance by using a getter and execute a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appliance methods are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orderFood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Refrigerator,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doDishes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DishWasher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brewCoffee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CoffeeMaker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should check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flag, and if true, print a message out indicating what work is being done.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your application won't access the appliances directly.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call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doKitchenWork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delegates the work to any of its appliances.</a:t>
            </a:r>
          </a:p>
        </p:txBody>
      </p:sp>
    </p:spTree>
    <p:extLst>
      <p:ext uri="{BB962C8B-B14F-4D97-AF65-F5344CB8AC3E}">
        <p14:creationId xmlns:p14="http://schemas.microsoft.com/office/powerpoint/2010/main" val="31635539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260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166</cp:revision>
  <dcterms:modified xsi:type="dcterms:W3CDTF">2025-08-16T15:49:27Z</dcterms:modified>
</cp:coreProperties>
</file>