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p:cViewPr>
        <p:scale>
          <a:sx n="89" d="100"/>
          <a:sy n="89"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707087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855634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900522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1312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172413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788199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927482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876697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67375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97781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364616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759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1275943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401694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648558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1489931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5"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2775821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19200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935257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025483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405261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727052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350335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956213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13328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98094607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4203362" y="4081547"/>
            <a:ext cx="7980183"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Student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PRATHEESH KEVIN K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ST.JOSEPH COLLEGE OF ENGINEERING</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t   - COMPUTER SCIENCE AND ENGINEERING </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464721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5449351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0063583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89920424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07503618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69985164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3230866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71333462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51043200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12208700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6759948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2024-04-04T10:04:14Z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