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8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Pragadeesh</a:t>
            </a:r>
            <a:r>
              <a:rPr lang="en-US" sz="2000" b="1"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a:t>
            </a:r>
            <a:r>
              <a:rPr lang="en-GB" sz="2000" dirty="0">
                <a:solidFill>
                  <a:srgbClr val="0F0F0F"/>
                </a:solidFill>
                <a:ea typeface="+mn-lt"/>
                <a:cs typeface="+mn-lt"/>
              </a:rPr>
              <a:t>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a:t>
            </a:r>
            <a:r>
              <a:rPr lang="en-GB" sz="1200" dirty="0">
                <a:solidFill>
                  <a:srgbClr val="0F0F0F"/>
                </a:solidFill>
                <a:ea typeface="+mn-lt"/>
                <a:cs typeface="+mn-lt"/>
              </a:rPr>
              <a:t>define the purpose of the project. Is it for educational purposes, research, or some other legitimate use?</a:t>
            </a:r>
          </a:p>
          <a:p>
            <a:pPr marL="305435" indent="-305435"/>
            <a:r>
              <a:rPr lang="en-GB" sz="1200" dirty="0">
                <a:solidFill>
                  <a:srgbClr val="0F0F0F"/>
                </a:solidFill>
                <a:ea typeface="+mn-lt"/>
                <a:cs typeface="+mn-lt"/>
              </a:rPr>
              <a:t>	Specify </a:t>
            </a:r>
            <a:r>
              <a:rPr lang="en-GB" sz="1200" dirty="0">
                <a:solidFill>
                  <a:srgbClr val="0F0F0F"/>
                </a:solidFill>
                <a:ea typeface="+mn-lt"/>
                <a:cs typeface="+mn-lt"/>
              </a:rPr>
              <a:t>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t>
            </a:r>
            <a:r>
              <a:rPr lang="en-GB" sz="1200" dirty="0">
                <a:solidFill>
                  <a:srgbClr val="0F0F0F"/>
                </a:solidFill>
                <a:ea typeface="+mn-lt"/>
                <a:cs typeface="+mn-lt"/>
              </a:rPr>
              <a:t>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a:t>
            </a:r>
            <a:r>
              <a:rPr lang="en-GB" sz="1200" dirty="0">
                <a:solidFill>
                  <a:srgbClr val="0F0F0F"/>
                </a:solidFill>
                <a:ea typeface="+mn-lt"/>
                <a:cs typeface="+mn-lt"/>
              </a:rPr>
              <a:t>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a:t>
            </a:r>
            <a:r>
              <a:rPr lang="en-GB" sz="1200" dirty="0">
                <a:solidFill>
                  <a:srgbClr val="0F0F0F"/>
                </a:solidFill>
                <a:ea typeface="+mn-lt"/>
                <a:cs typeface="+mn-lt"/>
              </a:rPr>
              <a:t>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a:t>
            </a:r>
            <a:r>
              <a:rPr lang="en-GB" sz="1200" dirty="0">
                <a:solidFill>
                  <a:srgbClr val="0F0F0F"/>
                </a:solidFill>
                <a:ea typeface="+mn-lt"/>
                <a:cs typeface="+mn-lt"/>
              </a:rPr>
              <a:t>features like logging keystrokes to a file or sending them to a remote server, depending on project requirements.</a:t>
            </a:r>
          </a:p>
          <a:p>
            <a:pPr marL="305435" indent="-305435"/>
            <a:r>
              <a:rPr lang="en-GB" sz="1200" dirty="0">
                <a:solidFill>
                  <a:srgbClr val="0F0F0F"/>
                </a:solidFill>
                <a:ea typeface="+mn-lt"/>
                <a:cs typeface="+mn-lt"/>
              </a:rPr>
              <a:t>	Implement </a:t>
            </a:r>
            <a:r>
              <a:rPr lang="en-GB" sz="1200" dirty="0">
                <a:solidFill>
                  <a:srgbClr val="0F0F0F"/>
                </a:solidFill>
                <a:ea typeface="+mn-lt"/>
                <a:cs typeface="+mn-lt"/>
              </a:rPr>
              <a:t>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a:t>
            </a:r>
            <a:r>
              <a:rPr lang="en-GB" sz="1200" dirty="0">
                <a:solidFill>
                  <a:srgbClr val="0F0F0F"/>
                </a:solidFill>
                <a:ea typeface="+mn-lt"/>
                <a:cs typeface="+mn-lt"/>
              </a:rPr>
              <a:t>	implications</a:t>
            </a:r>
            <a:r>
              <a:rPr lang="en-GB" sz="1200" dirty="0">
                <a:solidFill>
                  <a:srgbClr val="0F0F0F"/>
                </a:solidFill>
                <a:ea typeface="+mn-lt"/>
                <a:cs typeface="+mn-lt"/>
              </a:rPr>
              <a:t>.</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a:t>
            </a:r>
            <a:r>
              <a:rPr lang="en-GB" sz="1200" dirty="0">
                <a:solidFill>
                  <a:srgbClr val="0F0F0F"/>
                </a:solidFill>
                <a:ea typeface="+mn-lt"/>
                <a:cs typeface="+mn-lt"/>
              </a:rPr>
              <a:t>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a:t>
            </a:r>
            <a:r>
              <a:rPr lang="en-GB" sz="1200" dirty="0">
                <a:solidFill>
                  <a:srgbClr val="0F0F0F"/>
                </a:solidFill>
                <a:ea typeface="+mn-lt"/>
                <a:cs typeface="+mn-lt"/>
              </a:rPr>
              <a:t>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a:t>
            </a:r>
            <a:r>
              <a:rPr lang="en-GB" sz="1200" dirty="0">
                <a:solidFill>
                  <a:srgbClr val="0F0F0F"/>
                </a:solidFill>
                <a:ea typeface="+mn-lt"/>
                <a:cs typeface="+mn-lt"/>
              </a:rPr>
              <a:t>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a:t>
            </a:r>
            <a:r>
              <a:rPr lang="en-GB" sz="2000" dirty="0">
                <a:solidFill>
                  <a:srgbClr val="0F0F0F"/>
                </a:solidFill>
                <a:ea typeface="+mn-lt"/>
                <a:cs typeface="+mn-lt"/>
              </a:rPr>
              <a:t>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a:t>
            </a:r>
            <a:r>
              <a:rPr lang="en-GB" sz="2000" dirty="0">
                <a:solidFill>
                  <a:srgbClr val="0F0F0F"/>
                </a:solidFill>
                <a:ea typeface="+mn-lt"/>
                <a:cs typeface="+mn-lt"/>
              </a:rPr>
              <a:t>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a:t>
            </a:r>
            <a:r>
              <a:rPr lang="en-GB" sz="2000" dirty="0">
                <a:solidFill>
                  <a:srgbClr val="0F0F0F"/>
                </a:solidFill>
                <a:ea typeface="+mn-lt"/>
                <a:cs typeface="+mn-lt"/>
              </a:rPr>
              <a:t>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a:t>
            </a:r>
            <a:r>
              <a:rPr lang="en-GB" sz="2000" dirty="0">
                <a:solidFill>
                  <a:srgbClr val="0F0F0F"/>
                </a:solidFill>
                <a:ea typeface="+mn-lt"/>
                <a:cs typeface="+mn-lt"/>
              </a:rPr>
              <a:t>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a:t>
            </a:r>
            <a:r>
              <a:rPr lang="en-GB" sz="2000" b="1" dirty="0">
                <a:solidFill>
                  <a:srgbClr val="0F0F0F"/>
                </a:solidFill>
                <a:ea typeface="+mn-lt"/>
                <a:cs typeface="+mn-lt"/>
              </a:rPr>
              <a:t>Reporting:</a:t>
            </a:r>
          </a:p>
          <a:p>
            <a:pPr marL="305435" lvl="1" indent="-305435">
              <a:lnSpc>
                <a:spcPct val="120000"/>
              </a:lnSpc>
            </a:pPr>
            <a:r>
              <a:rPr lang="en-GB" sz="2000" dirty="0">
                <a:solidFill>
                  <a:srgbClr val="0F0F0F"/>
                </a:solidFill>
                <a:ea typeface="+mn-lt"/>
                <a:cs typeface="+mn-lt"/>
              </a:rPr>
              <a:t>	Document </a:t>
            </a:r>
            <a:r>
              <a:rPr lang="en-GB" sz="2000" dirty="0">
                <a:solidFill>
                  <a:srgbClr val="0F0F0F"/>
                </a:solidFill>
                <a:ea typeface="+mn-lt"/>
                <a:cs typeface="+mn-lt"/>
              </a:rPr>
              <a:t>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a:t>
            </a:r>
            <a:r>
              <a:rPr lang="en-GB" sz="2000" dirty="0">
                <a:solidFill>
                  <a:srgbClr val="0F0F0F"/>
                </a:solidFill>
                <a:ea typeface="+mn-lt"/>
                <a:cs typeface="+mn-lt"/>
              </a:rPr>
              <a:t>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t>
            </a:r>
            <a:r>
              <a:rPr lang="en-GB" sz="2000" dirty="0">
                <a:solidFill>
                  <a:srgbClr val="0F0F0F"/>
                </a:solidFill>
                <a:ea typeface="+mn-lt"/>
                <a:cs typeface="+mn-lt"/>
              </a:rPr>
              <a:t>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a:t>
            </a:r>
            <a:r>
              <a:rPr lang="en-GB" sz="2000" dirty="0">
                <a:solidFill>
                  <a:srgbClr val="0F0F0F"/>
                </a:solidFill>
                <a:ea typeface="+mn-lt"/>
                <a:cs typeface="+mn-lt"/>
              </a:rPr>
              <a:t>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a:t>
            </a:r>
            <a:r>
              <a:rPr lang="en-GB" sz="2000" dirty="0">
                <a:solidFill>
                  <a:srgbClr val="0F0F0F"/>
                </a:solidFill>
                <a:ea typeface="+mn-lt"/>
                <a:cs typeface="+mn-lt"/>
              </a:rPr>
              <a:t>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endParaRPr lang="en-IN" sz="4000" b="1" dirty="0">
              <a:solidFill>
                <a:schemeClr val="accent1"/>
              </a:solidFill>
              <a:latin typeface="Arial"/>
              <a:ea typeface="+mj-lt"/>
              <a:cs typeface="Arial"/>
            </a:endParaRP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purl.org/dc/elements/1.1/"/>
    <ds:schemaRef ds:uri="http://schemas.microsoft.com/office/2006/metadata/properties"/>
    <ds:schemaRef ds:uri="c0fa2617-96bd-425d-8578-e93563fe37c5"/>
    <ds:schemaRef ds:uri="http://purl.org/dc/terms/"/>
    <ds:schemaRef ds:uri="http://schemas.microsoft.com/office/2006/documentManagement/type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1127</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2024-04-05T06:08:27Z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