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42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‹#›</a:t>
            </a:fld>
            <a:r>
              <a:rPr spc="140" dirty="0"/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‹#›</a:t>
            </a:fld>
            <a:r>
              <a:rPr spc="140" dirty="0"/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‹#›</a:t>
            </a:fld>
            <a:r>
              <a:rPr spc="140" dirty="0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‹#›</a:t>
            </a:fld>
            <a:r>
              <a:rPr spc="140" dirty="0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‹#›</a:t>
            </a:fld>
            <a:r>
              <a:rPr spc="140" dirty="0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9342" y="312661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29725" y="31226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07527" y="31226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75811" y="31367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86303" y="31264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96463" y="31163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12643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584474" y="3129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95573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71774" y="31163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84474" y="314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71774" y="31544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84474" y="3167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54692" y="31163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7392" y="3129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67392" y="314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78491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54692" y="31544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67392" y="3167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37623" y="31163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0323" y="3129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0323" y="3141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37623" y="31544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0323" y="31671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14678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1202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1163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13408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1163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13408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139700"/>
          </a:xfrm>
          <a:custGeom>
            <a:avLst/>
            <a:gdLst/>
            <a:ahLst/>
            <a:cxnLst/>
            <a:rect l="l" t="t" r="r" b="b"/>
            <a:pathLst>
              <a:path w="4608195" h="139700">
                <a:moveTo>
                  <a:pt x="0" y="139179"/>
                </a:moveTo>
                <a:lnTo>
                  <a:pt x="4608004" y="139179"/>
                </a:lnTo>
                <a:lnTo>
                  <a:pt x="4608004" y="0"/>
                </a:lnTo>
                <a:lnTo>
                  <a:pt x="0" y="0"/>
                </a:lnTo>
                <a:lnTo>
                  <a:pt x="0" y="139179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13916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3654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714" y="1414842"/>
            <a:ext cx="2720670" cy="122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86382" y="3179129"/>
            <a:ext cx="3126104" cy="164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300" y="3225874"/>
            <a:ext cx="94106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‹#›</a:t>
            </a:fld>
            <a:r>
              <a:rPr spc="140" dirty="0"/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471" y="727518"/>
            <a:ext cx="1226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5" dirty="0">
                <a:solidFill>
                  <a:srgbClr val="3333B2"/>
                </a:solidFill>
                <a:latin typeface="Times New Roman"/>
                <a:cs typeface="Times New Roman"/>
              </a:rPr>
              <a:t>HelpDesk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650" y="1414842"/>
            <a:ext cx="4264836" cy="16458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97205" marR="551180" algn="ctr">
              <a:lnSpc>
                <a:spcPct val="102699"/>
              </a:lnSpc>
              <a:spcBef>
                <a:spcPts val="55"/>
              </a:spcBef>
              <a:tabLst>
                <a:tab pos="1174115" algn="l"/>
              </a:tabLst>
            </a:pPr>
            <a:r>
              <a:rPr sz="1100" spc="-5" dirty="0">
                <a:latin typeface="Georgia"/>
                <a:cs typeface="Georgia"/>
              </a:rPr>
              <a:t>Created </a:t>
            </a:r>
            <a:r>
              <a:rPr sz="1100" spc="-30" dirty="0">
                <a:latin typeface="Georgia"/>
                <a:cs typeface="Georgia"/>
              </a:rPr>
              <a:t>and </a:t>
            </a:r>
            <a:r>
              <a:rPr sz="1100" spc="-25" dirty="0">
                <a:latin typeface="Georgia"/>
                <a:cs typeface="Georgia"/>
              </a:rPr>
              <a:t>Presented </a:t>
            </a:r>
            <a:r>
              <a:rPr sz="1100" spc="-5" dirty="0">
                <a:latin typeface="Georgia"/>
                <a:cs typeface="Georgia"/>
              </a:rPr>
              <a:t>by </a:t>
            </a:r>
            <a:r>
              <a:rPr sz="1100" spc="-45" dirty="0">
                <a:latin typeface="Georgia"/>
                <a:cs typeface="Georgia"/>
              </a:rPr>
              <a:t>: </a:t>
            </a:r>
            <a:endParaRPr lang="en-IN" sz="1100" spc="-45" dirty="0" smtClean="0">
              <a:latin typeface="Georgia"/>
              <a:cs typeface="Georgia"/>
            </a:endParaRPr>
          </a:p>
          <a:p>
            <a:pPr marL="497205" marR="551180" algn="ctr">
              <a:lnSpc>
                <a:spcPct val="102699"/>
              </a:lnSpc>
              <a:spcBef>
                <a:spcPts val="55"/>
              </a:spcBef>
              <a:tabLst>
                <a:tab pos="1174115" algn="l"/>
              </a:tabLst>
            </a:pPr>
            <a:r>
              <a:rPr lang="en-IN" sz="1100" spc="-45" dirty="0" err="1" smtClean="0">
                <a:solidFill>
                  <a:srgbClr val="FF0000"/>
                </a:solidFill>
                <a:latin typeface="Georgia"/>
                <a:cs typeface="Georgia"/>
              </a:rPr>
              <a:t>Sai</a:t>
            </a:r>
            <a:r>
              <a:rPr lang="en-IN" sz="1100" spc="-45" dirty="0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lang="en-IN" sz="1100" spc="-45" dirty="0" err="1" smtClean="0">
                <a:solidFill>
                  <a:srgbClr val="FF0000"/>
                </a:solidFill>
                <a:latin typeface="Georgia"/>
                <a:cs typeface="Georgia"/>
              </a:rPr>
              <a:t>Harika</a:t>
            </a:r>
            <a:r>
              <a:rPr lang="en-IN" sz="1100" spc="-45" dirty="0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lang="en-IN" sz="1100" spc="-45" dirty="0" err="1" smtClean="0">
                <a:solidFill>
                  <a:srgbClr val="FF0000"/>
                </a:solidFill>
                <a:latin typeface="Georgia"/>
                <a:cs typeface="Georgia"/>
              </a:rPr>
              <a:t>Prathi</a:t>
            </a:r>
            <a:r>
              <a:rPr lang="en-IN" sz="1100" spc="-45" dirty="0" smtClean="0">
                <a:solidFill>
                  <a:srgbClr val="FF0000"/>
                </a:solidFill>
                <a:latin typeface="Georgia"/>
                <a:cs typeface="Georgia"/>
              </a:rPr>
              <a:t> -15WH1A0561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517525" algn="l"/>
              </a:tabLst>
            </a:pPr>
            <a:r>
              <a:rPr sz="1100" spc="-15" dirty="0" err="1" smtClean="0">
                <a:solidFill>
                  <a:srgbClr val="FF0000"/>
                </a:solidFill>
                <a:latin typeface="Georgia"/>
                <a:cs typeface="Georgia"/>
              </a:rPr>
              <a:t>Jyothi</a:t>
            </a:r>
            <a:r>
              <a:rPr lang="en-IN" sz="1100" spc="-15" dirty="0" smtClean="0">
                <a:solidFill>
                  <a:srgbClr val="FF0000"/>
                </a:solidFill>
                <a:latin typeface="Georgia"/>
                <a:cs typeface="Georgia"/>
              </a:rPr>
              <a:t> Marikonda-15WH1A05A1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517525" algn="l"/>
              </a:tabLst>
            </a:pPr>
            <a:r>
              <a:rPr lang="en-IN" sz="1100" spc="-15" dirty="0" err="1" smtClean="0">
                <a:solidFill>
                  <a:srgbClr val="FF0000"/>
                </a:solidFill>
                <a:latin typeface="Georgia"/>
                <a:cs typeface="Georgia"/>
              </a:rPr>
              <a:t>Apoorwa</a:t>
            </a:r>
            <a:r>
              <a:rPr lang="en-IN" sz="1100" spc="-15" dirty="0" smtClean="0">
                <a:solidFill>
                  <a:srgbClr val="FF0000"/>
                </a:solidFill>
                <a:latin typeface="Georgia"/>
                <a:cs typeface="Georgia"/>
              </a:rPr>
              <a:t> Sajjanapu-15WH1A05A9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517525" algn="l"/>
              </a:tabLst>
            </a:pPr>
            <a:r>
              <a:rPr lang="en-IN" sz="1100" spc="5" dirty="0" smtClean="0">
                <a:solidFill>
                  <a:srgbClr val="FF0000"/>
                </a:solidFill>
                <a:latin typeface="Georgia"/>
                <a:cs typeface="Georgia"/>
              </a:rPr>
              <a:t>M.</a:t>
            </a:r>
            <a:r>
              <a:rPr sz="1100" spc="5" dirty="0" err="1" smtClean="0">
                <a:solidFill>
                  <a:srgbClr val="FF0000"/>
                </a:solidFill>
                <a:latin typeface="Georgia"/>
                <a:cs typeface="Georgia"/>
              </a:rPr>
              <a:t>Pooja</a:t>
            </a:r>
            <a:r>
              <a:rPr lang="en-IN" sz="1100" spc="5" dirty="0" smtClean="0">
                <a:solidFill>
                  <a:srgbClr val="FF0000"/>
                </a:solidFill>
                <a:latin typeface="Georgia"/>
                <a:cs typeface="Georgia"/>
              </a:rPr>
              <a:t>-15WH1A05B7</a:t>
            </a:r>
            <a:endParaRPr sz="1100" dirty="0">
              <a:latin typeface="Georgia"/>
              <a:cs typeface="Georgia"/>
            </a:endParaRPr>
          </a:p>
          <a:p>
            <a:pPr marL="12700" marR="5080" algn="ctr">
              <a:lnSpc>
                <a:spcPts val="2720"/>
              </a:lnSpc>
              <a:spcBef>
                <a:spcPts val="265"/>
              </a:spcBef>
            </a:pPr>
            <a:r>
              <a:rPr sz="1100" spc="45" dirty="0">
                <a:latin typeface="Georgia"/>
                <a:cs typeface="Georgia"/>
              </a:rPr>
              <a:t>BVRIT </a:t>
            </a:r>
            <a:r>
              <a:rPr sz="1100" spc="-10" dirty="0">
                <a:latin typeface="Georgia"/>
                <a:cs typeface="Georgia"/>
              </a:rPr>
              <a:t>Institute </a:t>
            </a:r>
            <a:r>
              <a:rPr sz="1100" dirty="0">
                <a:latin typeface="Georgia"/>
                <a:cs typeface="Georgia"/>
              </a:rPr>
              <a:t>Of </a:t>
            </a:r>
            <a:r>
              <a:rPr sz="1100" spc="-30" dirty="0">
                <a:latin typeface="Georgia"/>
                <a:cs typeface="Georgia"/>
              </a:rPr>
              <a:t>Technology </a:t>
            </a:r>
            <a:r>
              <a:rPr sz="1100" spc="-40" dirty="0">
                <a:latin typeface="Georgia"/>
                <a:cs typeface="Georgia"/>
              </a:rPr>
              <a:t>For </a:t>
            </a:r>
            <a:r>
              <a:rPr sz="1100" spc="-50" dirty="0">
                <a:latin typeface="Georgia"/>
                <a:cs typeface="Georgia"/>
              </a:rPr>
              <a:t>Women  </a:t>
            </a:r>
            <a:endParaRPr lang="en-IN" sz="1100" spc="-50" dirty="0" smtClean="0">
              <a:latin typeface="Georgia"/>
              <a:cs typeface="Georgia"/>
            </a:endParaRPr>
          </a:p>
          <a:p>
            <a:pPr marL="12700" marR="5080" algn="ctr">
              <a:lnSpc>
                <a:spcPts val="2720"/>
              </a:lnSpc>
              <a:spcBef>
                <a:spcPts val="265"/>
              </a:spcBef>
            </a:pPr>
            <a:r>
              <a:rPr sz="1100" spc="-35" dirty="0" smtClean="0">
                <a:latin typeface="Georgia"/>
                <a:cs typeface="Georgia"/>
              </a:rPr>
              <a:t>June </a:t>
            </a:r>
            <a:r>
              <a:rPr sz="1100" spc="-25" dirty="0">
                <a:latin typeface="Georgia"/>
                <a:cs typeface="Georgia"/>
              </a:rPr>
              <a:t>(01-10)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2017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1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36547"/>
            <a:ext cx="838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UserSkills:</a:t>
            </a:r>
          </a:p>
        </p:txBody>
      </p:sp>
      <p:sp>
        <p:nvSpPr>
          <p:cNvPr id="3" name="object 3"/>
          <p:cNvSpPr/>
          <p:nvPr/>
        </p:nvSpPr>
        <p:spPr>
          <a:xfrm>
            <a:off x="376174" y="644478"/>
            <a:ext cx="3855651" cy="1993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10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36547"/>
            <a:ext cx="565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latin typeface="Georgia"/>
                <a:cs typeface="Georgia"/>
              </a:rPr>
              <a:t>Ti</a:t>
            </a:r>
            <a:r>
              <a:rPr sz="1400" spc="-5" dirty="0">
                <a:latin typeface="Georgia"/>
                <a:cs typeface="Georgia"/>
              </a:rPr>
              <a:t>c</a:t>
            </a:r>
            <a:r>
              <a:rPr sz="1400" spc="-50" dirty="0">
                <a:latin typeface="Georgia"/>
                <a:cs typeface="Georgia"/>
              </a:rPr>
              <a:t>k</a:t>
            </a:r>
            <a:r>
              <a:rPr sz="1400" spc="-60" dirty="0">
                <a:latin typeface="Georgia"/>
                <a:cs typeface="Georgia"/>
              </a:rPr>
              <a:t>e</a:t>
            </a:r>
            <a:r>
              <a:rPr sz="1400" spc="5" dirty="0">
                <a:latin typeface="Georgia"/>
                <a:cs typeface="Georgia"/>
              </a:rPr>
              <a:t>t: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816669"/>
            <a:ext cx="4248010" cy="260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11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36547"/>
            <a:ext cx="900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latin typeface="Georgia"/>
                <a:cs typeface="Georgia"/>
              </a:rPr>
              <a:t>Tools</a:t>
            </a:r>
            <a:r>
              <a:rPr sz="1400" spc="8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used: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686" y="644473"/>
            <a:ext cx="3474630" cy="2609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12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78520"/>
            <a:ext cx="2973070" cy="22980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Georgia"/>
                <a:cs typeface="Georgia"/>
              </a:rPr>
              <a:t>Learnings:</a:t>
            </a:r>
            <a:endParaRPr sz="110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4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5" dirty="0">
                <a:latin typeface="Georgia"/>
                <a:cs typeface="Georgia"/>
              </a:rPr>
              <a:t>Implementing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database</a:t>
            </a:r>
            <a:endParaRPr sz="110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10" dirty="0">
                <a:latin typeface="Georgia"/>
                <a:cs typeface="Georgia"/>
              </a:rPr>
              <a:t>Encrypting </a:t>
            </a:r>
            <a:r>
              <a:rPr sz="1100" spc="-15" dirty="0">
                <a:latin typeface="Georgia"/>
                <a:cs typeface="Georgia"/>
              </a:rPr>
              <a:t>the </a:t>
            </a:r>
            <a:r>
              <a:rPr sz="1100" spc="-5" dirty="0">
                <a:latin typeface="Georgia"/>
                <a:cs typeface="Georgia"/>
              </a:rPr>
              <a:t>data</a:t>
            </a:r>
            <a:r>
              <a:rPr sz="1100" spc="14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5" dirty="0">
                <a:latin typeface="Georgia"/>
                <a:cs typeface="Georgia"/>
              </a:rPr>
              <a:t>Automatic </a:t>
            </a:r>
            <a:r>
              <a:rPr sz="1100" spc="-35" dirty="0">
                <a:latin typeface="Georgia"/>
                <a:cs typeface="Georgia"/>
              </a:rPr>
              <a:t>increment </a:t>
            </a:r>
            <a:r>
              <a:rPr sz="1100" spc="-40" dirty="0">
                <a:latin typeface="Georgia"/>
                <a:cs typeface="Georgia"/>
              </a:rPr>
              <a:t>of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7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tickets.</a:t>
            </a:r>
            <a:endParaRPr sz="110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0" dirty="0">
                <a:latin typeface="Georgia"/>
                <a:cs typeface="Georgia"/>
              </a:rPr>
              <a:t>Designing front</a:t>
            </a:r>
            <a:r>
              <a:rPr sz="1100" spc="17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end.</a:t>
            </a:r>
            <a:endParaRPr sz="110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4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0" dirty="0">
                <a:latin typeface="Georgia"/>
                <a:cs typeface="Georgia"/>
              </a:rPr>
              <a:t>Using </a:t>
            </a:r>
            <a:r>
              <a:rPr sz="1100" spc="30" dirty="0">
                <a:latin typeface="Georgia"/>
                <a:cs typeface="Georgia"/>
              </a:rPr>
              <a:t>JDBC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effectively.</a:t>
            </a:r>
            <a:endParaRPr sz="1100">
              <a:latin typeface="Georgia"/>
              <a:cs typeface="Georgia"/>
            </a:endParaRPr>
          </a:p>
          <a:p>
            <a:pPr marL="289560" marR="5080" indent="-148590">
              <a:lnSpc>
                <a:spcPct val="102600"/>
              </a:lnSpc>
              <a:spcBef>
                <a:spcPts val="30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0" dirty="0">
                <a:latin typeface="Georgia"/>
                <a:cs typeface="Georgia"/>
              </a:rPr>
              <a:t>Linking </a:t>
            </a:r>
            <a:r>
              <a:rPr sz="1100" spc="-40" dirty="0">
                <a:latin typeface="Georgia"/>
                <a:cs typeface="Georgia"/>
              </a:rPr>
              <a:t>web </a:t>
            </a:r>
            <a:r>
              <a:rPr sz="1100" spc="-35" dirty="0">
                <a:latin typeface="Georgia"/>
                <a:cs typeface="Georgia"/>
              </a:rPr>
              <a:t>components </a:t>
            </a:r>
            <a:r>
              <a:rPr sz="1100" dirty="0">
                <a:latin typeface="Georgia"/>
                <a:cs typeface="Georgia"/>
              </a:rPr>
              <a:t>viz  </a:t>
            </a:r>
            <a:r>
              <a:rPr sz="1100" spc="-20" dirty="0">
                <a:latin typeface="Georgia"/>
                <a:cs typeface="Georgia"/>
              </a:rPr>
              <a:t>(jsp,servlet,m</a:t>
            </a:r>
            <a:r>
              <a:rPr sz="1100" spc="5" dirty="0">
                <a:latin typeface="Georgia"/>
                <a:cs typeface="Georgia"/>
              </a:rPr>
              <a:t>o</a:t>
            </a:r>
            <a:r>
              <a:rPr sz="1100" spc="-25" dirty="0">
                <a:latin typeface="Georgia"/>
                <a:cs typeface="Georgia"/>
              </a:rPr>
              <a:t>dels,dao’s,co</a:t>
            </a:r>
            <a:r>
              <a:rPr sz="1100" spc="-60" dirty="0">
                <a:latin typeface="Georgia"/>
                <a:cs typeface="Georgia"/>
              </a:rPr>
              <a:t>n</a:t>
            </a:r>
            <a:r>
              <a:rPr sz="1100" spc="-15" dirty="0">
                <a:latin typeface="Georgia"/>
                <a:cs typeface="Georgia"/>
              </a:rPr>
              <a:t>troller’s,</a:t>
            </a:r>
            <a:r>
              <a:rPr sz="1100" spc="10" dirty="0">
                <a:latin typeface="Georgia"/>
                <a:cs typeface="Georgia"/>
              </a:rPr>
              <a:t>po</a:t>
            </a:r>
            <a:r>
              <a:rPr sz="1100" spc="-5" dirty="0">
                <a:latin typeface="Georgia"/>
                <a:cs typeface="Georgia"/>
              </a:rPr>
              <a:t>jo’s).</a:t>
            </a:r>
            <a:endParaRPr sz="110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5" dirty="0">
                <a:latin typeface="Georgia"/>
                <a:cs typeface="Georgia"/>
              </a:rPr>
              <a:t>Working in</a:t>
            </a:r>
            <a:r>
              <a:rPr sz="1100" spc="-7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15" dirty="0">
                <a:latin typeface="Georgia"/>
                <a:cs typeface="Georgia"/>
              </a:rPr>
              <a:t>team.</a:t>
            </a:r>
            <a:endParaRPr sz="110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0" dirty="0">
                <a:latin typeface="Georgia"/>
                <a:cs typeface="Georgia"/>
              </a:rPr>
              <a:t>Using centralised</a:t>
            </a:r>
            <a:r>
              <a:rPr sz="1100" spc="1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repository(GitHub).</a:t>
            </a:r>
            <a:endParaRPr sz="1100">
              <a:latin typeface="Georgia"/>
              <a:cs typeface="Georgia"/>
            </a:endParaRPr>
          </a:p>
          <a:p>
            <a:pPr marL="141605">
              <a:lnSpc>
                <a:spcPct val="100000"/>
              </a:lnSpc>
              <a:spcBef>
                <a:spcPts val="33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5" dirty="0">
                <a:latin typeface="Georgia"/>
                <a:cs typeface="Georgia"/>
              </a:rPr>
              <a:t>Following </a:t>
            </a:r>
            <a:r>
              <a:rPr sz="1100" spc="35" dirty="0">
                <a:latin typeface="Georgia"/>
                <a:cs typeface="Georgia"/>
              </a:rPr>
              <a:t>MVC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architecture.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13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36547"/>
            <a:ext cx="908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latin typeface="Georgia"/>
                <a:cs typeface="Georgia"/>
              </a:rPr>
              <a:t>Challenges: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389" y="1554288"/>
            <a:ext cx="1624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5" dirty="0">
                <a:latin typeface="Georgia"/>
                <a:cs typeface="Georgia"/>
              </a:rPr>
              <a:t>Enhancing</a:t>
            </a:r>
            <a:r>
              <a:rPr sz="1100" spc="-1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userinterface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14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36547"/>
            <a:ext cx="1710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latin typeface="Georgia"/>
                <a:cs typeface="Georgia"/>
              </a:rPr>
              <a:t>Future</a:t>
            </a:r>
            <a:r>
              <a:rPr sz="1400" spc="5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Enhancement: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389" y="1353258"/>
            <a:ext cx="189611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5" dirty="0">
                <a:latin typeface="Georgia"/>
                <a:cs typeface="Georgia"/>
              </a:rPr>
              <a:t>Forgot</a:t>
            </a:r>
            <a:r>
              <a:rPr sz="1100" spc="-7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password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5" dirty="0">
                <a:latin typeface="Georgia"/>
                <a:cs typeface="Georgia"/>
              </a:rPr>
              <a:t>Feedback </a:t>
            </a:r>
            <a:r>
              <a:rPr sz="1100" spc="-10" dirty="0">
                <a:latin typeface="Georgia"/>
                <a:cs typeface="Georgia"/>
              </a:rPr>
              <a:t>with</a:t>
            </a:r>
            <a:r>
              <a:rPr sz="1100" spc="1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ratings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15" dirty="0">
                <a:latin typeface="Georgia"/>
                <a:cs typeface="Georgia"/>
              </a:rPr>
              <a:t>SMS </a:t>
            </a:r>
            <a:r>
              <a:rPr sz="1100" spc="-20" dirty="0">
                <a:latin typeface="Georgia"/>
                <a:cs typeface="Georgia"/>
              </a:rPr>
              <a:t>notification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15" dirty="0">
                <a:latin typeface="Georgia"/>
                <a:cs typeface="Georgia"/>
              </a:rPr>
              <a:t>all</a:t>
            </a:r>
            <a:r>
              <a:rPr sz="1100" spc="2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users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15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0508" y="661709"/>
            <a:ext cx="2821265" cy="1993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16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152" y="412707"/>
            <a:ext cx="3322306" cy="260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2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36547"/>
            <a:ext cx="1858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Georgia"/>
                <a:cs typeface="Georgia"/>
              </a:rPr>
              <a:t>Skeleton </a:t>
            </a:r>
            <a:r>
              <a:rPr sz="1400" spc="-40" dirty="0">
                <a:latin typeface="Georgia"/>
                <a:cs typeface="Georgia"/>
              </a:rPr>
              <a:t>of our</a:t>
            </a:r>
            <a:r>
              <a:rPr sz="1400" spc="-18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project: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106" y="644490"/>
            <a:ext cx="3465803" cy="260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3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903" y="507886"/>
            <a:ext cx="2643035" cy="2374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4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522144"/>
            <a:ext cx="4248010" cy="2609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5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553" y="509603"/>
            <a:ext cx="3214822" cy="2203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6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36547"/>
            <a:ext cx="665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Georgia"/>
                <a:cs typeface="Georgia"/>
              </a:rPr>
              <a:t>S</a:t>
            </a:r>
            <a:r>
              <a:rPr sz="1400" spc="-50" dirty="0">
                <a:latin typeface="Georgia"/>
                <a:cs typeface="Georgia"/>
              </a:rPr>
              <a:t>c</a:t>
            </a:r>
            <a:r>
              <a:rPr sz="1400" spc="-45" dirty="0">
                <a:latin typeface="Georgia"/>
                <a:cs typeface="Georgia"/>
              </a:rPr>
              <a:t>hema: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5569" y="644454"/>
            <a:ext cx="3476882" cy="260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7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36547"/>
            <a:ext cx="427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latin typeface="Georgia"/>
                <a:cs typeface="Georgia"/>
              </a:rPr>
              <a:t>User: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816531"/>
            <a:ext cx="4248010" cy="1993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8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36547"/>
            <a:ext cx="417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latin typeface="Georgia"/>
                <a:cs typeface="Georgia"/>
              </a:rPr>
              <a:t>Skill: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4039" y="808915"/>
            <a:ext cx="2759919" cy="1801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21137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33686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0" y="122313"/>
                </a:moveTo>
                <a:lnTo>
                  <a:pt x="4608004" y="122313"/>
                </a:lnTo>
                <a:lnTo>
                  <a:pt x="4608004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pc="65" dirty="0"/>
              <a:t>BVRIT </a:t>
            </a:r>
            <a:r>
              <a:rPr spc="-20" dirty="0"/>
              <a:t>Institute </a:t>
            </a:r>
            <a:r>
              <a:rPr spc="-5" dirty="0"/>
              <a:t>Of </a:t>
            </a:r>
            <a:r>
              <a:rPr spc="-40" dirty="0"/>
              <a:t>Technology </a:t>
            </a:r>
            <a:r>
              <a:rPr spc="-65" dirty="0"/>
              <a:t>For Women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Ticket</a:t>
            </a:r>
            <a:r>
              <a:rPr spc="85" dirty="0"/>
              <a:t> </a:t>
            </a:r>
            <a:r>
              <a:rPr spc="125" dirty="0"/>
              <a:t>Management</a:t>
            </a: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140" dirty="0"/>
              <a:t>9</a:t>
            </a:fld>
            <a:r>
              <a:rPr spc="140" dirty="0"/>
              <a:t>/16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264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Black</vt:lpstr>
      <vt:lpstr>Calibri</vt:lpstr>
      <vt:lpstr>Georgia</vt:lpstr>
      <vt:lpstr>Times New Roman</vt:lpstr>
      <vt:lpstr>Office Theme</vt:lpstr>
      <vt:lpstr>HelpDesk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UserSkills: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HelpDesk</dc:title>
  <dc:creator>@let@token  , </dc:creator>
  <cp:lastModifiedBy>HP</cp:lastModifiedBy>
  <cp:revision>4</cp:revision>
  <dcterms:created xsi:type="dcterms:W3CDTF">2018-12-31T12:08:40Z</dcterms:created>
  <dcterms:modified xsi:type="dcterms:W3CDTF">2018-12-31T14:49:06Z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2018-12-31T00:00:00Z</vt:filetime>
  </property>
</Properties>
</file>