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obster"/>
      <p:regular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bster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776250" y="617825"/>
            <a:ext cx="5945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Machine Learning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Prathiba P                             PES1201700112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Krithi D                                   PES1201701789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Nimisha katyayani            PES1201700083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433800"/>
            <a:ext cx="84003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Implementation of Naive Bayes Model from Scratch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728025"/>
            <a:ext cx="6801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Based on Bayes’ Theorem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Involves calculating probabilities for each class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Classifies according to the most probable class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Probability:  P(A|B) = (P(B|A) * P(A))/P(B)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Given the dataset , the training and testing sets have been defined and the performance measures have been calculated after the execution.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677100" y="409000"/>
            <a:ext cx="38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About the project: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788650" y="818000"/>
            <a:ext cx="36066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 Dataset used : House-votes dataset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2.Preprocessing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Used csv module , imported reader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Categorical data changed to numerical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3.Classes: Total number of classes =2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4.Model implementation: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Used various functions to make the code general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Used cross validation method with k folds to avoid biasing and achieve high performance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5.Outputs: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Accuracies of all the 5 sets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Accuracy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Performance measures:Recall,precision,F-measure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56200" y="253550"/>
            <a:ext cx="8631600" cy="4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Performance of the model: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The accuracies have been calculated with 5 fold cross validation method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Accuracies for all the 5 folds have been listed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Mean Accuracy is considered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Graph have been plotted to show the variation of accuracy for each fold on each split.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6922913" y="2464029"/>
            <a:ext cx="2212050" cy="2679476"/>
            <a:chOff x="6944800" y="395363"/>
            <a:chExt cx="2212050" cy="2679476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44800" y="5698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4" name="Google Shape;94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75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Why?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 use of cross validation method in this model is to split the training and testing sets without any bias.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Thus the improves the accuracy and leads to better performance..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000" y="2693400"/>
            <a:ext cx="2905350" cy="22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2962" y="2735500"/>
            <a:ext cx="2905350" cy="2136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60850" y="532950"/>
            <a:ext cx="86223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</a:rPr>
              <a:t>References:</a:t>
            </a:r>
            <a:endParaRPr b="0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</a:rPr>
              <a:t>Cite as: Saha, S. et. al, Introduction to Machine Learning and AstroInformatics, pp</a:t>
            </a:r>
            <a:endParaRPr b="0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>
                <a:solidFill>
                  <a:srgbClr val="000000"/>
                </a:solidFill>
              </a:rPr>
              <a:t>						</a:t>
            </a:r>
            <a:r>
              <a:rPr b="0" lang="en" sz="36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THANK YOU !</a:t>
            </a:r>
            <a:endParaRPr b="0" sz="3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