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jpeg"/><Relationship Id="rId1"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4.jpeg"/><Relationship Id="rId1"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6105364" cy="1938020"/>
          </a:xfrm>
          <a:prstGeom prst="rect">
            <a:avLst/>
          </a:prstGeom>
          <a:noFill/>
        </p:spPr>
        <p:txBody>
          <a:bodyPr wrap="square" rtlCol="0">
            <a:spAutoFit/>
          </a:bodyPr>
          <a:lstStyle/>
          <a:p>
            <a:r>
              <a:rPr lang="en-US" sz="2400" dirty="0"/>
              <a:t>STUDENT </a:t>
            </a:r>
            <a:r>
              <a:rPr lang="en-US" sz="2400"/>
              <a:t>NAME: jeniba.B</a:t>
            </a:r>
            <a:endParaRPr lang="en-US" sz="2400" dirty="0"/>
          </a:p>
          <a:p>
            <a:r>
              <a:rPr lang="en-US" sz="2400" dirty="0"/>
              <a:t>REGISTER NO: 122201905</a:t>
            </a:r>
            <a:endParaRPr lang="en-US" sz="2400" dirty="0"/>
          </a:p>
          <a:p>
            <a:r>
              <a:rPr lang="en-US" sz="2400" dirty="0"/>
              <a:t>DEPARTMENT:</a:t>
            </a:r>
            <a:r>
              <a:rPr lang="en-IN" sz="2400" dirty="0"/>
              <a:t>3 year </a:t>
            </a:r>
            <a:r>
              <a:rPr lang="en-IN" sz="2400" dirty="0" err="1"/>
              <a:t>B.Com</a:t>
            </a:r>
            <a:r>
              <a:rPr lang="en-IN" sz="2400" dirty="0"/>
              <a:t> CS</a:t>
            </a:r>
            <a:endParaRPr lang="en-US" sz="2400" dirty="0"/>
          </a:p>
          <a:p>
            <a:r>
              <a:rPr lang="en-US" sz="2400" dirty="0"/>
              <a:t>COLLEGE</a:t>
            </a:r>
            <a:r>
              <a:rPr lang="en-IN" sz="2400" dirty="0"/>
              <a:t>:</a:t>
            </a:r>
            <a:r>
              <a:rPr lang="en-US" sz="2400" dirty="0"/>
              <a:t>  </a:t>
            </a:r>
            <a:r>
              <a:rPr lang="en-IN" sz="2400" dirty="0"/>
              <a:t>Chevalier T. Thomas Elizabeth College for Women</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7" name="TextBox 6"/>
          <p:cNvSpPr txBox="1"/>
          <p:nvPr/>
        </p:nvSpPr>
        <p:spPr>
          <a:xfrm>
            <a:off x="739775" y="1211541"/>
            <a:ext cx="3002990" cy="5355312"/>
          </a:xfrm>
          <a:prstGeom prst="rect">
            <a:avLst/>
          </a:prstGeom>
          <a:noFill/>
        </p:spPr>
        <p:txBody>
          <a:bodyPr wrap="square">
            <a:spAutoFit/>
          </a:bodyPr>
          <a:lstStyle/>
          <a:p>
            <a:r>
              <a:rPr lang="en-US" dirty="0"/>
              <a:t>We will employ predictive modeling techniques, including logistic regression and machine learning algorithms like decision trees and random forests, to analyze employee data and identify factors influencing turnover. This approach will enable us to forecast which employees are at risk of leaving and understand the underlying causes, allowing for targeted interventions such as personalized development plans and tailored incentives to reduce turnover and improve overall employee satisfaction.</a:t>
            </a:r>
            <a:endParaRPr lang="en-US" dirty="0"/>
          </a:p>
        </p:txBody>
      </p:sp>
      <p:pic>
        <p:nvPicPr>
          <p:cNvPr id="10" name="Picture 9"/>
          <p:cNvPicPr>
            <a:picLocks noChangeAspect="1"/>
          </p:cNvPicPr>
          <p:nvPr/>
        </p:nvPicPr>
        <p:blipFill>
          <a:blip r:embed="rId2"/>
          <a:stretch>
            <a:fillRect/>
          </a:stretch>
        </p:blipFill>
        <p:spPr>
          <a:xfrm>
            <a:off x="4250362" y="1990165"/>
            <a:ext cx="7403374" cy="40867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idx="4294967295"/>
          </p:nvPr>
        </p:nvSpPr>
        <p:spPr>
          <a:xfrm>
            <a:off x="1219200" y="1021976"/>
            <a:ext cx="256063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1" name="TextBox 10"/>
          <p:cNvSpPr txBox="1"/>
          <p:nvPr/>
        </p:nvSpPr>
        <p:spPr>
          <a:xfrm>
            <a:off x="216891" y="2511736"/>
            <a:ext cx="3562948" cy="3416320"/>
          </a:xfrm>
          <a:prstGeom prst="rect">
            <a:avLst/>
          </a:prstGeom>
          <a:noFill/>
        </p:spPr>
        <p:txBody>
          <a:bodyPr wrap="square">
            <a:spAutoFit/>
          </a:bodyPr>
          <a:lstStyle/>
          <a:p>
            <a:r>
              <a:rPr lang="en-US" dirty="0"/>
              <a:t>The predictive modeling will yield a detailed analysis of turnover risk factors, enabling us to identify high-risk employees and the key drivers behind their potential departure. By implementing targeted retention strategies based on these insights, we anticipate a 15% reduction in turnover within the next 12 months, improved employee satisfaction, and increased organizational stability</a:t>
            </a:r>
            <a:endParaRPr lang="en-US" dirty="0"/>
          </a:p>
        </p:txBody>
      </p:sp>
      <p:pic>
        <p:nvPicPr>
          <p:cNvPr id="15" name="Picture 14"/>
          <p:cNvPicPr>
            <a:picLocks noChangeAspect="1"/>
          </p:cNvPicPr>
          <p:nvPr/>
        </p:nvPicPr>
        <p:blipFill>
          <a:blip r:embed="rId2"/>
          <a:stretch>
            <a:fillRect/>
          </a:stretch>
        </p:blipFill>
        <p:spPr>
          <a:xfrm>
            <a:off x="4137830" y="1559860"/>
            <a:ext cx="7006039" cy="508541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51330" y="547128"/>
            <a:ext cx="10680700" cy="757237"/>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51330" y="2136338"/>
            <a:ext cx="4666129" cy="2585323"/>
          </a:xfrm>
          <a:prstGeom prst="rect">
            <a:avLst/>
          </a:prstGeom>
          <a:noFill/>
        </p:spPr>
        <p:txBody>
          <a:bodyPr wrap="square">
            <a:spAutoFit/>
          </a:bodyPr>
          <a:lstStyle/>
          <a:p>
            <a:r>
              <a:rPr lang="en-US" dirty="0"/>
              <a:t>By leveraging predictive modeling to identify key turnover factors and implementing targeted retention strategies, we aim to reduce employee turnover by 15% within a year. This approach will enhance employee satisfaction, lower recruitment and training costs, and improve overall productivity and morale, leading to a more stable and successful organization.</a:t>
            </a:r>
            <a:endParaRPr lang="en-US" dirty="0"/>
          </a:p>
        </p:txBody>
      </p:sp>
      <p:pic>
        <p:nvPicPr>
          <p:cNvPr id="5" name="Picture 4"/>
          <p:cNvPicPr>
            <a:picLocks noChangeAspect="1"/>
          </p:cNvPicPr>
          <p:nvPr/>
        </p:nvPicPr>
        <p:blipFill>
          <a:blip r:embed="rId1"/>
          <a:stretch>
            <a:fillRect/>
          </a:stretch>
        </p:blipFill>
        <p:spPr>
          <a:xfrm>
            <a:off x="5076512" y="1708897"/>
            <a:ext cx="6689664" cy="376293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25" name="Picture 24"/>
          <p:cNvPicPr>
            <a:picLocks noChangeAspect="1"/>
          </p:cNvPicPr>
          <p:nvPr/>
        </p:nvPicPr>
        <p:blipFill>
          <a:blip r:embed="rId3"/>
          <a:stretch>
            <a:fillRect/>
          </a:stretch>
        </p:blipFill>
        <p:spPr>
          <a:xfrm>
            <a:off x="447675" y="1019175"/>
            <a:ext cx="8128000" cy="4572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36812" y="2335010"/>
            <a:ext cx="5709957" cy="3139321"/>
          </a:xfrm>
          <a:prstGeom prst="rect">
            <a:avLst/>
          </a:prstGeom>
          <a:noFill/>
        </p:spPr>
        <p:txBody>
          <a:bodyPr wrap="square">
            <a:spAutoFit/>
          </a:bodyPr>
          <a:lstStyle/>
          <a:p>
            <a:pPr marL="285750" indent="-285750">
              <a:buFont typeface="Arial" panose="020B0604020202020204" pitchFamily="34" charset="0"/>
              <a:buChar char="•"/>
            </a:pPr>
            <a:r>
              <a:rPr lang="en-IN" dirty="0"/>
              <a:t>H</a:t>
            </a:r>
            <a:r>
              <a:rPr lang="en-US" dirty="0" err="1"/>
              <a:t>igh</a:t>
            </a:r>
            <a:r>
              <a:rPr lang="en-US" dirty="0"/>
              <a:t> employee turnover is hurting our organization's productivity, morale, and finances, with a 25% increase over the past year. </a:t>
            </a:r>
            <a:endParaRPr lang="en-IN" dirty="0"/>
          </a:p>
          <a:p>
            <a:endParaRPr lang="en-IN" dirty="0"/>
          </a:p>
          <a:p>
            <a:endParaRPr lang="en-IN" dirty="0"/>
          </a:p>
          <a:p>
            <a:pPr marL="285750" indent="-285750">
              <a:buFont typeface="Arial" panose="020B0604020202020204" pitchFamily="34" charset="0"/>
              <a:buChar char="•"/>
            </a:pPr>
            <a:r>
              <a:rPr lang="en-US" dirty="0"/>
              <a:t>Key reasons include lack of career growth, insufficient compensation, and poor work-life balance. </a:t>
            </a:r>
            <a:endParaRPr lang="en-IN" dirty="0"/>
          </a:p>
          <a:p>
            <a:endParaRPr lang="en-IN" dirty="0"/>
          </a:p>
          <a:p>
            <a:endParaRPr lang="en-IN" dirty="0"/>
          </a:p>
          <a:p>
            <a:pPr marL="285750" indent="-285750">
              <a:buFont typeface="Arial" panose="020B0604020202020204" pitchFamily="34" charset="0"/>
              <a:buChar char="•"/>
            </a:pPr>
            <a:r>
              <a:rPr lang="en-US" dirty="0"/>
              <a:t>Our goal is to reduce turnover by 15% within the next 12 months.</a:t>
            </a:r>
            <a:endParaRPr lang="en-US" dirty="0"/>
          </a:p>
        </p:txBody>
      </p:sp>
      <p:sp>
        <p:nvSpPr>
          <p:cNvPr id="9" name="Text Box 8"/>
          <p:cNvSpPr txBox="1"/>
          <p:nvPr/>
        </p:nvSpPr>
        <p:spPr>
          <a:xfrm>
            <a:off x="8305165" y="12700"/>
            <a:ext cx="4064000" cy="368300"/>
          </a:xfrm>
          <a:prstGeom prst="rect">
            <a:avLst/>
          </a:prstGeom>
          <a:noFill/>
        </p:spPr>
        <p:txBody>
          <a:bodyPr wrap="square" rtlCol="0">
            <a:spAutoFit/>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5463988" cy="3416320"/>
          </a:xfrm>
          <a:prstGeom prst="rect">
            <a:avLst/>
          </a:prstGeom>
          <a:noFill/>
        </p:spPr>
        <p:txBody>
          <a:bodyPr wrap="square" rtlCol="0">
            <a:spAutoFit/>
          </a:bodyPr>
          <a:lstStyle/>
          <a:p>
            <a:pPr algn="l"/>
            <a:r>
              <a:rPr lang="en-IN" sz="2400" b="0" i="0" dirty="0">
                <a:solidFill>
                  <a:srgbClr val="0D0D0D"/>
                </a:solidFill>
                <a:effectLst/>
                <a:latin typeface="Times New Roman" panose="02020603050405020304" pitchFamily="18" charset="0"/>
                <a:cs typeface="Times New Roman" panose="02020603050405020304" pitchFamily="18" charset="0"/>
              </a:rPr>
              <a:t>T</a:t>
            </a:r>
            <a:r>
              <a:rPr lang="en-US" sz="2400" b="0" i="0" dirty="0">
                <a:solidFill>
                  <a:srgbClr val="0D0D0D"/>
                </a:solidFill>
                <a:effectLst/>
                <a:latin typeface="Times New Roman" panose="02020603050405020304" pitchFamily="18" charset="0"/>
                <a:cs typeface="Times New Roman" panose="02020603050405020304" pitchFamily="18" charset="0"/>
              </a:rPr>
              <a:t>he project aims to reduce the organization's employee turnover rate, which has risen by 25% over the past year, impacting productivity, morale, and costs. We will identify root causes, such as career growth, compensation, and work-life balance, and implement strategies to achieve a 15% reduction in turnover within the next 12 months.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591111" y="2223254"/>
            <a:ext cx="6104964" cy="3139321"/>
          </a:xfrm>
          <a:prstGeom prst="rect">
            <a:avLst/>
          </a:prstGeom>
          <a:noFill/>
        </p:spPr>
        <p:txBody>
          <a:bodyPr wrap="square">
            <a:spAutoFit/>
          </a:bodyPr>
          <a:lstStyle/>
          <a:p>
            <a:pPr marL="285750" indent="-285750">
              <a:buFont typeface="Arial" panose="020B0604020202020204" pitchFamily="34" charset="0"/>
              <a:buChar char="•"/>
            </a:pPr>
            <a:r>
              <a:rPr lang="en-US" dirty="0"/>
              <a:t>The end users of this project are the organization’s employees and managers. </a:t>
            </a:r>
            <a:endParaRPr lang="en-IN" dirty="0"/>
          </a:p>
          <a:p>
            <a:endParaRPr lang="en-IN" dirty="0"/>
          </a:p>
          <a:p>
            <a:pPr marL="285750" indent="-285750">
              <a:buFont typeface="Arial" panose="020B0604020202020204" pitchFamily="34" charset="0"/>
              <a:buChar char="•"/>
            </a:pPr>
            <a:r>
              <a:rPr lang="en-US" dirty="0"/>
              <a:t>Employees will benefit from improved career development opportunities, better compensation, and enhanced work-life balance, while managers will experience reduced turnover, improved team stability, and higher productivity. </a:t>
            </a:r>
            <a:endParaRPr lang="en-IN" dirty="0"/>
          </a:p>
          <a:p>
            <a:endParaRPr lang="en-IN" dirty="0"/>
          </a:p>
          <a:p>
            <a:pPr marL="285750" indent="-285750">
              <a:buFont typeface="Arial" panose="020B0604020202020204" pitchFamily="34" charset="0"/>
              <a:buChar char="•"/>
            </a:pPr>
            <a:r>
              <a:rPr lang="en-US" dirty="0"/>
              <a:t>Additionally, the human resources team will utilize the strategies and tools developed to monitor and maintain employee satisfaction and retention.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3052482" y="2011285"/>
            <a:ext cx="4657165" cy="3693319"/>
          </a:xfrm>
          <a:prstGeom prst="rect">
            <a:avLst/>
          </a:prstGeom>
          <a:noFill/>
        </p:spPr>
        <p:txBody>
          <a:bodyPr wrap="square">
            <a:spAutoFit/>
          </a:bodyPr>
          <a:lstStyle/>
          <a:p>
            <a:r>
              <a:rPr lang="en-US" dirty="0"/>
              <a:t>Our solution is a comprehensive employee retention strategy that focuses on improving career development opportunities, offering competitive compensation, and promoting better work-life balance. This approach aims to reduce turnover by enhancing employee satisfaction and engagement, leading to lower recruitment and training costs, improved productivity, and a stronger workplace culture. The value proposition is a more stable, motivated workforce that contributes to long-term organizational success and competitiveness.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pic>
        <p:nvPicPr>
          <p:cNvPr id="3" name="Picture 2"/>
          <p:cNvPicPr>
            <a:picLocks noChangeAspect="1"/>
          </p:cNvPicPr>
          <p:nvPr/>
        </p:nvPicPr>
        <p:blipFill>
          <a:blip r:embed="rId1"/>
          <a:stretch>
            <a:fillRect/>
          </a:stretch>
        </p:blipFill>
        <p:spPr>
          <a:xfrm>
            <a:off x="490069" y="1143634"/>
            <a:ext cx="8743577" cy="491826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2667000" y="1392257"/>
            <a:ext cx="6028765"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Our solution goes beyond traditional retention strategies by using data-driven insights to create a personalized employee experience. By leveraging predictive analytics, we can identify at-risk employees and proactively address their concerns with tailored career development plans, personalized incentives, and customized work-life balance initiatives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3723</Words>
  <Application>WPS Presentation</Application>
  <PresentationFormat>Widescreen</PresentationFormat>
  <Paragraphs>89</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PowerPoint 演示文稿</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
  <cp:lastModifiedBy>mittul</cp:lastModifiedBy>
  <cp:revision>6</cp:revision>
  <dcterms:created xsi:type="dcterms:W3CDTF">2024-08-31T07:58:12Z</dcterms:created>
  <dcterms:modified xsi:type="dcterms:W3CDTF">2024-08-31T07:59:56Z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BEAA93DAC30A41C09711092CC945AC85_13</vt:lpwstr>
  </property>
  <property fmtid="{D5CDD505-2E9C-101B-9397-08002B2CF9AE}" pid="3" name="KSOProductBuildVer">
    <vt:lpwstr>1033-12.2.0.17562</vt:lpwstr>
  </property>
</Properties>
</file>