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755424-706F-4873-BDFE-9EE59A2C8F80}" v="7" dt="2024-12-19T10:33:2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724" autoAdjust="0"/>
  </p:normalViewPr>
  <p:slideViewPr>
    <p:cSldViewPr snapToGrid="0">
      <p:cViewPr>
        <p:scale>
          <a:sx n="100" d="100"/>
          <a:sy n="100" d="100"/>
        </p:scale>
        <p:origin x="16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rsten Heinze" userId="8373ecd2-b5b9-4b48-849d-3bee853f6cc0" providerId="ADAL" clId="{6A755424-706F-4873-BDFE-9EE59A2C8F80}"/>
    <pc:docChg chg="undo custSel modSld">
      <pc:chgData name="Thorsten Heinze" userId="8373ecd2-b5b9-4b48-849d-3bee853f6cc0" providerId="ADAL" clId="{6A755424-706F-4873-BDFE-9EE59A2C8F80}" dt="2024-12-19T10:47:58.612" v="1419" actId="20577"/>
      <pc:docMkLst>
        <pc:docMk/>
      </pc:docMkLst>
      <pc:sldChg chg="addSp delSp modSp mod">
        <pc:chgData name="Thorsten Heinze" userId="8373ecd2-b5b9-4b48-849d-3bee853f6cc0" providerId="ADAL" clId="{6A755424-706F-4873-BDFE-9EE59A2C8F80}" dt="2024-12-19T10:47:58.612" v="1419" actId="20577"/>
        <pc:sldMkLst>
          <pc:docMk/>
          <pc:sldMk cId="1228666406" sldId="256"/>
        </pc:sldMkLst>
        <pc:spChg chg="add mod">
          <ac:chgData name="Thorsten Heinze" userId="8373ecd2-b5b9-4b48-849d-3bee853f6cc0" providerId="ADAL" clId="{6A755424-706F-4873-BDFE-9EE59A2C8F80}" dt="2024-12-19T10:21:26.169" v="196" actId="1076"/>
          <ac:spMkLst>
            <pc:docMk/>
            <pc:sldMk cId="1228666406" sldId="256"/>
            <ac:spMk id="2" creationId="{2413398F-9174-ABBA-FF08-DD93A13BE320}"/>
          </ac:spMkLst>
        </pc:spChg>
        <pc:spChg chg="add mod">
          <ac:chgData name="Thorsten Heinze" userId="8373ecd2-b5b9-4b48-849d-3bee853f6cc0" providerId="ADAL" clId="{6A755424-706F-4873-BDFE-9EE59A2C8F80}" dt="2024-12-19T10:21:41.294" v="198" actId="1076"/>
          <ac:spMkLst>
            <pc:docMk/>
            <pc:sldMk cId="1228666406" sldId="256"/>
            <ac:spMk id="3" creationId="{D0B9F5A3-7EC9-7787-BB2A-FDE42F0633A7}"/>
          </ac:spMkLst>
        </pc:spChg>
        <pc:spChg chg="mod">
          <ac:chgData name="Thorsten Heinze" userId="8373ecd2-b5b9-4b48-849d-3bee853f6cc0" providerId="ADAL" clId="{6A755424-706F-4873-BDFE-9EE59A2C8F80}" dt="2024-12-19T10:17:34.234" v="3" actId="6549"/>
          <ac:spMkLst>
            <pc:docMk/>
            <pc:sldMk cId="1228666406" sldId="256"/>
            <ac:spMk id="4" creationId="{959E6348-5975-FE92-5462-573FC9C5349F}"/>
          </ac:spMkLst>
        </pc:spChg>
        <pc:spChg chg="mod">
          <ac:chgData name="Thorsten Heinze" userId="8373ecd2-b5b9-4b48-849d-3bee853f6cc0" providerId="ADAL" clId="{6A755424-706F-4873-BDFE-9EE59A2C8F80}" dt="2024-12-19T10:18:58.348" v="150" actId="1038"/>
          <ac:spMkLst>
            <pc:docMk/>
            <pc:sldMk cId="1228666406" sldId="256"/>
            <ac:spMk id="5" creationId="{8C1804D9-08AE-A878-FD67-436F09428782}"/>
          </ac:spMkLst>
        </pc:spChg>
        <pc:spChg chg="mod">
          <ac:chgData name="Thorsten Heinze" userId="8373ecd2-b5b9-4b48-849d-3bee853f6cc0" providerId="ADAL" clId="{6A755424-706F-4873-BDFE-9EE59A2C8F80}" dt="2024-12-19T10:33:43.290" v="849" actId="6549"/>
          <ac:spMkLst>
            <pc:docMk/>
            <pc:sldMk cId="1228666406" sldId="256"/>
            <ac:spMk id="6" creationId="{3071CDCD-8E0E-C168-4493-6CDE88657F04}"/>
          </ac:spMkLst>
        </pc:spChg>
        <pc:spChg chg="add mod">
          <ac:chgData name="Thorsten Heinze" userId="8373ecd2-b5b9-4b48-849d-3bee853f6cc0" providerId="ADAL" clId="{6A755424-706F-4873-BDFE-9EE59A2C8F80}" dt="2024-12-19T10:19:05.076" v="153" actId="571"/>
          <ac:spMkLst>
            <pc:docMk/>
            <pc:sldMk cId="1228666406" sldId="256"/>
            <ac:spMk id="7" creationId="{895DA8B6-6AF0-DB2B-17D2-0CD3E1A978C3}"/>
          </ac:spMkLst>
        </pc:spChg>
        <pc:spChg chg="mod">
          <ac:chgData name="Thorsten Heinze" userId="8373ecd2-b5b9-4b48-849d-3bee853f6cc0" providerId="ADAL" clId="{6A755424-706F-4873-BDFE-9EE59A2C8F80}" dt="2024-12-19T10:17:37.731" v="5" actId="6549"/>
          <ac:spMkLst>
            <pc:docMk/>
            <pc:sldMk cId="1228666406" sldId="256"/>
            <ac:spMk id="10" creationId="{C9E50635-925B-9684-E625-CA96AD0B4C78}"/>
          </ac:spMkLst>
        </pc:spChg>
        <pc:spChg chg="mod">
          <ac:chgData name="Thorsten Heinze" userId="8373ecd2-b5b9-4b48-849d-3bee853f6cc0" providerId="ADAL" clId="{6A755424-706F-4873-BDFE-9EE59A2C8F80}" dt="2024-12-19T10:18:51.561" v="123" actId="1037"/>
          <ac:spMkLst>
            <pc:docMk/>
            <pc:sldMk cId="1228666406" sldId="256"/>
            <ac:spMk id="11" creationId="{BEB4F947-30D8-891B-56BE-3174B1437165}"/>
          </ac:spMkLst>
        </pc:spChg>
        <pc:spChg chg="mod">
          <ac:chgData name="Thorsten Heinze" userId="8373ecd2-b5b9-4b48-849d-3bee853f6cc0" providerId="ADAL" clId="{6A755424-706F-4873-BDFE-9EE59A2C8F80}" dt="2024-12-19T10:34:11.923" v="855" actId="6549"/>
          <ac:spMkLst>
            <pc:docMk/>
            <pc:sldMk cId="1228666406" sldId="256"/>
            <ac:spMk id="12" creationId="{BC6A8DC2-3667-44D9-0965-F4FC257D18DB}"/>
          </ac:spMkLst>
        </pc:spChg>
        <pc:spChg chg="mod">
          <ac:chgData name="Thorsten Heinze" userId="8373ecd2-b5b9-4b48-849d-3bee853f6cc0" providerId="ADAL" clId="{6A755424-706F-4873-BDFE-9EE59A2C8F80}" dt="2024-12-19T10:17:41.466" v="9" actId="6549"/>
          <ac:spMkLst>
            <pc:docMk/>
            <pc:sldMk cId="1228666406" sldId="256"/>
            <ac:spMk id="13" creationId="{00083822-073E-097F-C26E-762F94EF456A}"/>
          </ac:spMkLst>
        </pc:spChg>
        <pc:spChg chg="mod">
          <ac:chgData name="Thorsten Heinze" userId="8373ecd2-b5b9-4b48-849d-3bee853f6cc0" providerId="ADAL" clId="{6A755424-706F-4873-BDFE-9EE59A2C8F80}" dt="2024-12-19T10:18:51.561" v="123" actId="1037"/>
          <ac:spMkLst>
            <pc:docMk/>
            <pc:sldMk cId="1228666406" sldId="256"/>
            <ac:spMk id="14" creationId="{357B93F0-73D5-F6D1-6814-BC81EA60E5E7}"/>
          </ac:spMkLst>
        </pc:spChg>
        <pc:spChg chg="mod">
          <ac:chgData name="Thorsten Heinze" userId="8373ecd2-b5b9-4b48-849d-3bee853f6cc0" providerId="ADAL" clId="{6A755424-706F-4873-BDFE-9EE59A2C8F80}" dt="2024-12-19T10:34:13.875" v="857" actId="6549"/>
          <ac:spMkLst>
            <pc:docMk/>
            <pc:sldMk cId="1228666406" sldId="256"/>
            <ac:spMk id="15" creationId="{274BFF30-3986-A13C-64C2-24AEFDA5489A}"/>
          </ac:spMkLst>
        </pc:spChg>
        <pc:spChg chg="add mod">
          <ac:chgData name="Thorsten Heinze" userId="8373ecd2-b5b9-4b48-849d-3bee853f6cc0" providerId="ADAL" clId="{6A755424-706F-4873-BDFE-9EE59A2C8F80}" dt="2024-12-19T10:19:05.076" v="153" actId="571"/>
          <ac:spMkLst>
            <pc:docMk/>
            <pc:sldMk cId="1228666406" sldId="256"/>
            <ac:spMk id="19" creationId="{D986E05E-7E93-375E-DC1C-DDC9EAC49D55}"/>
          </ac:spMkLst>
        </pc:spChg>
        <pc:spChg chg="mod">
          <ac:chgData name="Thorsten Heinze" userId="8373ecd2-b5b9-4b48-849d-3bee853f6cc0" providerId="ADAL" clId="{6A755424-706F-4873-BDFE-9EE59A2C8F80}" dt="2024-12-19T10:18:51.561" v="123" actId="1037"/>
          <ac:spMkLst>
            <pc:docMk/>
            <pc:sldMk cId="1228666406" sldId="256"/>
            <ac:spMk id="22" creationId="{5FDCEFB0-45F3-6DB8-EE36-3DA3E7592104}"/>
          </ac:spMkLst>
        </pc:spChg>
        <pc:spChg chg="mod">
          <ac:chgData name="Thorsten Heinze" userId="8373ecd2-b5b9-4b48-849d-3bee853f6cc0" providerId="ADAL" clId="{6A755424-706F-4873-BDFE-9EE59A2C8F80}" dt="2024-12-19T10:31:29.948" v="839" actId="404"/>
          <ac:spMkLst>
            <pc:docMk/>
            <pc:sldMk cId="1228666406" sldId="256"/>
            <ac:spMk id="23" creationId="{1DE62E15-B294-926E-FB8E-2BA38A1C42D3}"/>
          </ac:spMkLst>
        </pc:spChg>
        <pc:spChg chg="mod">
          <ac:chgData name="Thorsten Heinze" userId="8373ecd2-b5b9-4b48-849d-3bee853f6cc0" providerId="ADAL" clId="{6A755424-706F-4873-BDFE-9EE59A2C8F80}" dt="2024-12-19T10:33:04.402" v="845" actId="1076"/>
          <ac:spMkLst>
            <pc:docMk/>
            <pc:sldMk cId="1228666406" sldId="256"/>
            <ac:spMk id="24" creationId="{A57A631C-3AF1-BA7C-3ADB-A36EDA55EE4F}"/>
          </ac:spMkLst>
        </pc:spChg>
        <pc:spChg chg="del mod">
          <ac:chgData name="Thorsten Heinze" userId="8373ecd2-b5b9-4b48-849d-3bee853f6cc0" providerId="ADAL" clId="{6A755424-706F-4873-BDFE-9EE59A2C8F80}" dt="2024-12-19T10:44:07.835" v="1314" actId="478"/>
          <ac:spMkLst>
            <pc:docMk/>
            <pc:sldMk cId="1228666406" sldId="256"/>
            <ac:spMk id="25" creationId="{4B99150A-C462-9865-7D04-D1123B97893E}"/>
          </ac:spMkLst>
        </pc:spChg>
        <pc:spChg chg="add mod">
          <ac:chgData name="Thorsten Heinze" userId="8373ecd2-b5b9-4b48-849d-3bee853f6cc0" providerId="ADAL" clId="{6A755424-706F-4873-BDFE-9EE59A2C8F80}" dt="2024-12-19T10:21:52.778" v="199" actId="1076"/>
          <ac:spMkLst>
            <pc:docMk/>
            <pc:sldMk cId="1228666406" sldId="256"/>
            <ac:spMk id="26" creationId="{FBAF010A-7FFC-E43A-90F9-D455B5CF9E15}"/>
          </ac:spMkLst>
        </pc:spChg>
        <pc:spChg chg="add mod">
          <ac:chgData name="Thorsten Heinze" userId="8373ecd2-b5b9-4b48-849d-3bee853f6cc0" providerId="ADAL" clId="{6A755424-706F-4873-BDFE-9EE59A2C8F80}" dt="2024-12-19T10:47:58.612" v="1419" actId="20577"/>
          <ac:spMkLst>
            <pc:docMk/>
            <pc:sldMk cId="1228666406" sldId="256"/>
            <ac:spMk id="30" creationId="{ADA326B8-9614-74BF-E1EA-18156CD544A5}"/>
          </ac:spMkLst>
        </pc:spChg>
        <pc:cxnChg chg="del">
          <ac:chgData name="Thorsten Heinze" userId="8373ecd2-b5b9-4b48-849d-3bee853f6cc0" providerId="ADAL" clId="{6A755424-706F-4873-BDFE-9EE59A2C8F80}" dt="2024-12-19T10:17:16.323" v="0" actId="478"/>
          <ac:cxnSpMkLst>
            <pc:docMk/>
            <pc:sldMk cId="1228666406" sldId="256"/>
            <ac:cxnSpMk id="8" creationId="{C9DCF086-4409-236D-BF16-5C42F777DF24}"/>
          </ac:cxnSpMkLst>
        </pc:cxnChg>
        <pc:cxnChg chg="del">
          <ac:chgData name="Thorsten Heinze" userId="8373ecd2-b5b9-4b48-849d-3bee853f6cc0" providerId="ADAL" clId="{6A755424-706F-4873-BDFE-9EE59A2C8F80}" dt="2024-12-19T10:17:23.879" v="1" actId="478"/>
          <ac:cxnSpMkLst>
            <pc:docMk/>
            <pc:sldMk cId="1228666406" sldId="256"/>
            <ac:cxnSpMk id="9" creationId="{573D4B50-6947-8D69-F89C-8492842D4E96}"/>
          </ac:cxnSpMkLst>
        </pc:cxnChg>
        <pc:cxnChg chg="add">
          <ac:chgData name="Thorsten Heinze" userId="8373ecd2-b5b9-4b48-849d-3bee853f6cc0" providerId="ADAL" clId="{6A755424-706F-4873-BDFE-9EE59A2C8F80}" dt="2024-12-19T10:32:01.387" v="842" actId="11529"/>
          <ac:cxnSpMkLst>
            <pc:docMk/>
            <pc:sldMk cId="1228666406" sldId="256"/>
            <ac:cxnSpMk id="28" creationId="{5F9D03F9-FD7F-AED1-7A3D-E0D168ED23CF}"/>
          </ac:cxnSpMkLst>
        </pc:cxnChg>
        <pc:cxnChg chg="add mod">
          <ac:chgData name="Thorsten Heinze" userId="8373ecd2-b5b9-4b48-849d-3bee853f6cc0" providerId="ADAL" clId="{6A755424-706F-4873-BDFE-9EE59A2C8F80}" dt="2024-12-19T10:33:01.175" v="844" actId="1076"/>
          <ac:cxnSpMkLst>
            <pc:docMk/>
            <pc:sldMk cId="1228666406" sldId="256"/>
            <ac:cxnSpMk id="29" creationId="{9B2B12C4-1AB5-065E-F9B8-8EA2E6EF2A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14A53-A3EB-57F2-6039-7E1EEDFDF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21EBE-BEFB-203B-DAF0-1E8CA01B6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6C2F9-5F49-E86D-AA54-D183C0A7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235EB-F02E-EE55-B8EB-06DEA2A3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56F1-8006-4EDD-9519-50E2AEA8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597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5CE0-6010-5370-63C7-A6FF5C68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36544-FC0A-536B-6633-5ACE26D56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43D05-BA61-5BE8-24F3-AD7CE635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AA32-0FBC-399E-5662-C2B4EF81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4C19-36A3-B3DF-BAC7-268D2692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03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FE253-6B3B-8409-7B56-B1B230DDC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E6059-DC2F-81E4-4751-94A429F6B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43832-7F69-EC90-9BD6-213C870F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D3F2-2BFC-D054-FDE7-3B7608FD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AAB2-E440-33A8-DF25-C7914DE1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97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B87BE-8F2D-3C6F-2572-50AC17C1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902E-F13A-2B34-0989-22FF8E3F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FEE7-C4FF-1259-C936-F0BD390B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EAA5-FEC0-3774-A83E-E1A37056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29DE7-5FA0-1C15-EC3A-3E531115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78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155C-7A3A-E22B-AC4B-40D6F95B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36E5-3E7B-A28C-E317-0B74B9339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1B742-78BC-1697-8F77-000C7D5E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7B65C-15BF-2CD1-B898-1F025BE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C8D6-E84C-335E-8A54-39B81B66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390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FED9-493B-54CD-9A6B-45CF1CF2D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C583-BFE7-7432-539A-FA4FE657D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F7A56-91EB-D29A-C0E7-0D9FAE882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0DE3E-0B81-4436-3886-D477F80B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8D94A-ACFF-C204-B3CB-938FD441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40591-FE8F-700A-AC09-730586916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31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B61D-C22D-3E0A-734B-7D23334F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B5F4-B76D-C5DB-948B-ED725A7C3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44949-B1DB-A5B4-13B5-9D34B7458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CE197-D399-6D37-3936-C0452CC11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4A931-E4E7-CC65-7BE9-F27536353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C7A2B-2A56-CDF9-CCB9-31D6999F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2FD49-24CB-4E66-8FB2-3EFEC71D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1B7BB-4AEC-06BC-B2CF-CE70E4B3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985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9A54-4F60-9F36-F6BB-35DDD348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CB9D8-5385-72C9-19EA-BD1335840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11A9-AF4D-AAEB-E580-D1C69C39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02D6A-6406-3AA2-DF0A-E9862F33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392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FB5F1-B79F-993A-334B-D6A014B4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CFB58-BB64-D661-452C-4D35919B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A515-7B6A-2599-4616-B6D4C1A2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24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6923-507C-0E91-0134-B9BF1E502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07E62-7DAC-2163-E715-78FF57007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7319B-3716-63A3-9C93-883F1D597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7D6CA-3A67-0E14-5AF4-0DFA9349E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9B6581-805E-4095-C697-F84EF498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C5A6B-C853-ABA7-B408-FE386A0D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412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07737-C39B-4DBA-1B9C-CEEC83B24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E0321-DC16-F2F0-2A63-6BEC90260B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6CE39-4D3F-58EA-B837-8F9F2DDD1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E8A21-03A2-A88F-F468-DDA189050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2B5A80-0815-5232-B04B-724848FF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FF3E8-0965-4249-FBE3-71646672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59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A10F87-ADB6-5537-67D7-10DAFC7B1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01040-305B-6154-082B-2130C1A8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B5732-5431-4577-D256-AB3077782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CAE495-4260-4301-B4E1-BCF433A14B54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0FBC-9C77-03B7-6AB5-70025C2F3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451D3-D547-2130-108C-0DE88E454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B7C5F-4456-487A-ACCE-FBD8C2A354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31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9E6348-5975-FE92-5462-573FC9C5349F}"/>
              </a:ext>
            </a:extLst>
          </p:cNvPr>
          <p:cNvSpPr/>
          <p:nvPr/>
        </p:nvSpPr>
        <p:spPr>
          <a:xfrm>
            <a:off x="635508" y="598170"/>
            <a:ext cx="2601468" cy="1571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12345</a:t>
            </a:r>
          </a:p>
          <a:p>
            <a:pPr algn="ctr"/>
            <a:r>
              <a:rPr lang="de-DE" dirty="0" err="1"/>
              <a:t>deviceIP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10.243.29.10</a:t>
            </a:r>
          </a:p>
          <a:p>
            <a:pPr algn="ctr"/>
            <a:r>
              <a:rPr lang="de-DE" dirty="0"/>
              <a:t>Type: </a:t>
            </a:r>
            <a:r>
              <a:rPr lang="de-DE" dirty="0">
                <a:highlight>
                  <a:srgbClr val="00FF00"/>
                </a:highlight>
              </a:rPr>
              <a:t>Alcp2e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1804D9-08AE-A878-FD67-436F09428782}"/>
              </a:ext>
            </a:extLst>
          </p:cNvPr>
          <p:cNvSpPr/>
          <p:nvPr/>
        </p:nvSpPr>
        <p:spPr>
          <a:xfrm>
            <a:off x="3364572" y="565404"/>
            <a:ext cx="2601468" cy="1571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12345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71CDCD-8E0E-C168-4493-6CDE88657F04}"/>
              </a:ext>
            </a:extLst>
          </p:cNvPr>
          <p:cNvSpPr/>
          <p:nvPr/>
        </p:nvSpPr>
        <p:spPr>
          <a:xfrm>
            <a:off x="6116559" y="598170"/>
            <a:ext cx="2746007" cy="1571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12345</a:t>
            </a:r>
          </a:p>
          <a:p>
            <a:pPr algn="ctr"/>
            <a:r>
              <a:rPr lang="de-DE" dirty="0" err="1"/>
              <a:t>deviceIP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10.243.29.10</a:t>
            </a:r>
          </a:p>
          <a:p>
            <a:pPr algn="ctr"/>
            <a:r>
              <a:rPr lang="de-DE" dirty="0"/>
              <a:t>Type: </a:t>
            </a:r>
            <a:r>
              <a:rPr lang="de-DE" dirty="0">
                <a:highlight>
                  <a:srgbClr val="00FF00"/>
                </a:highlight>
              </a:rPr>
              <a:t>Alcp2e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9E50635-925B-9684-E625-CA96AD0B4C78}"/>
              </a:ext>
            </a:extLst>
          </p:cNvPr>
          <p:cNvSpPr/>
          <p:nvPr/>
        </p:nvSpPr>
        <p:spPr>
          <a:xfrm>
            <a:off x="704087" y="2504416"/>
            <a:ext cx="2601468" cy="1571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FF0000"/>
                </a:highlight>
              </a:rPr>
              <a:t>12345</a:t>
            </a:r>
          </a:p>
          <a:p>
            <a:pPr algn="ctr"/>
            <a:r>
              <a:rPr lang="de-DE" dirty="0" err="1">
                <a:highlight>
                  <a:srgbClr val="00FF00"/>
                </a:highlight>
              </a:rPr>
              <a:t>deviceIP</a:t>
            </a:r>
            <a:r>
              <a:rPr lang="de-DE" dirty="0">
                <a:highlight>
                  <a:srgbClr val="00FF00"/>
                </a:highlight>
              </a:rPr>
              <a:t>: 10.243.29.10</a:t>
            </a:r>
          </a:p>
          <a:p>
            <a:pPr algn="ctr"/>
            <a:r>
              <a:rPr lang="de-DE" dirty="0"/>
              <a:t>Type: </a:t>
            </a:r>
            <a:r>
              <a:rPr lang="de-DE" dirty="0">
                <a:highlight>
                  <a:srgbClr val="00FF00"/>
                </a:highlight>
              </a:rPr>
              <a:t>Alcp2e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EB4F947-30D8-891B-56BE-3174B1437165}"/>
              </a:ext>
            </a:extLst>
          </p:cNvPr>
          <p:cNvSpPr/>
          <p:nvPr/>
        </p:nvSpPr>
        <p:spPr>
          <a:xfrm>
            <a:off x="3424948" y="2504416"/>
            <a:ext cx="2601468" cy="1571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FF0000"/>
                </a:highlight>
              </a:rPr>
              <a:t>45678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C6A8DC2-3667-44D9-0965-F4FC257D18DB}"/>
              </a:ext>
            </a:extLst>
          </p:cNvPr>
          <p:cNvSpPr/>
          <p:nvPr/>
        </p:nvSpPr>
        <p:spPr>
          <a:xfrm>
            <a:off x="6165585" y="2504416"/>
            <a:ext cx="2601468" cy="1571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FF0000"/>
                </a:highlight>
              </a:rPr>
              <a:t>45678</a:t>
            </a:r>
          </a:p>
          <a:p>
            <a:pPr algn="ctr"/>
            <a:r>
              <a:rPr lang="de-DE" dirty="0" err="1"/>
              <a:t>deviceIP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10.243.29.10</a:t>
            </a:r>
          </a:p>
          <a:p>
            <a:pPr algn="ctr"/>
            <a:r>
              <a:rPr lang="de-DE" dirty="0"/>
              <a:t>Type: </a:t>
            </a:r>
            <a:r>
              <a:rPr lang="de-DE" dirty="0">
                <a:highlight>
                  <a:srgbClr val="00FF00"/>
                </a:highlight>
              </a:rPr>
              <a:t>Alcp2e</a:t>
            </a:r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083822-073E-097F-C26E-762F94EF456A}"/>
              </a:ext>
            </a:extLst>
          </p:cNvPr>
          <p:cNvSpPr/>
          <p:nvPr/>
        </p:nvSpPr>
        <p:spPr>
          <a:xfrm>
            <a:off x="644376" y="4538662"/>
            <a:ext cx="2601468" cy="1128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12345</a:t>
            </a:r>
          </a:p>
          <a:p>
            <a:pPr algn="ctr"/>
            <a:r>
              <a:rPr lang="de-DE" dirty="0" err="1">
                <a:highlight>
                  <a:srgbClr val="FF0000"/>
                </a:highlight>
              </a:rPr>
              <a:t>deviceIP</a:t>
            </a:r>
            <a:r>
              <a:rPr lang="de-DE" dirty="0">
                <a:highlight>
                  <a:srgbClr val="FF0000"/>
                </a:highlight>
              </a:rPr>
              <a:t>: 10.243.29.10</a:t>
            </a:r>
          </a:p>
          <a:p>
            <a:pPr algn="ctr"/>
            <a:r>
              <a:rPr lang="de-DE" dirty="0"/>
              <a:t>Type: </a:t>
            </a:r>
            <a:r>
              <a:rPr lang="de-DE" dirty="0">
                <a:highlight>
                  <a:srgbClr val="00FF00"/>
                </a:highlight>
              </a:rPr>
              <a:t>Alcp2e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7B93F0-73D5-F6D1-6814-BC81EA60E5E7}"/>
              </a:ext>
            </a:extLst>
          </p:cNvPr>
          <p:cNvSpPr/>
          <p:nvPr/>
        </p:nvSpPr>
        <p:spPr>
          <a:xfrm>
            <a:off x="3393970" y="4538663"/>
            <a:ext cx="2601468" cy="1128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12345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4BFF30-3986-A13C-64C2-24AEFDA5489A}"/>
              </a:ext>
            </a:extLst>
          </p:cNvPr>
          <p:cNvSpPr/>
          <p:nvPr/>
        </p:nvSpPr>
        <p:spPr>
          <a:xfrm>
            <a:off x="6177514" y="4562106"/>
            <a:ext cx="2601468" cy="1128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12345</a:t>
            </a:r>
          </a:p>
          <a:p>
            <a:pPr algn="ctr"/>
            <a:r>
              <a:rPr lang="de-DE" dirty="0" err="1"/>
              <a:t>deviceIP</a:t>
            </a:r>
            <a:r>
              <a:rPr lang="de-DE" dirty="0"/>
              <a:t>: </a:t>
            </a:r>
            <a:r>
              <a:rPr lang="de-DE" dirty="0">
                <a:highlight>
                  <a:srgbClr val="FF0000"/>
                </a:highlight>
              </a:rPr>
              <a:t>10.243.29.30</a:t>
            </a:r>
          </a:p>
          <a:p>
            <a:pPr algn="ctr"/>
            <a:r>
              <a:rPr lang="de-DE" dirty="0"/>
              <a:t>Type: </a:t>
            </a:r>
            <a:r>
              <a:rPr lang="de-DE" dirty="0">
                <a:highlight>
                  <a:srgbClr val="00FF00"/>
                </a:highlight>
              </a:rPr>
              <a:t>Alcp2e</a:t>
            </a:r>
            <a:endParaRPr lang="de-DE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39D989-A3B4-E348-4052-FEB6181A71F3}"/>
              </a:ext>
            </a:extLst>
          </p:cNvPr>
          <p:cNvSpPr/>
          <p:nvPr/>
        </p:nvSpPr>
        <p:spPr>
          <a:xfrm>
            <a:off x="118872" y="941832"/>
            <a:ext cx="516636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2E99652-6156-63D9-FC5C-C2F6FEBDEBAD}"/>
              </a:ext>
            </a:extLst>
          </p:cNvPr>
          <p:cNvSpPr/>
          <p:nvPr/>
        </p:nvSpPr>
        <p:spPr>
          <a:xfrm>
            <a:off x="86868" y="3343656"/>
            <a:ext cx="516636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037ACB-AA5B-0B83-9CD7-63AB088EEED7}"/>
              </a:ext>
            </a:extLst>
          </p:cNvPr>
          <p:cNvSpPr/>
          <p:nvPr/>
        </p:nvSpPr>
        <p:spPr>
          <a:xfrm>
            <a:off x="9525" y="4874420"/>
            <a:ext cx="613028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3.1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5B1ACB-BD72-9F91-6243-4B2BB773ECDE}"/>
              </a:ext>
            </a:extLst>
          </p:cNvPr>
          <p:cNvSpPr txBox="1"/>
          <p:nvPr/>
        </p:nvSpPr>
        <p:spPr>
          <a:xfrm>
            <a:off x="-1314449" y="3056959"/>
            <a:ext cx="164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different </a:t>
            </a:r>
            <a:r>
              <a:rPr lang="de-DE" dirty="0" err="1"/>
              <a:t>mountname</a:t>
            </a:r>
            <a:endParaRPr lang="de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4C8C2-B283-E011-EC86-C132F919C3B1}"/>
              </a:ext>
            </a:extLst>
          </p:cNvPr>
          <p:cNvSpPr txBox="1"/>
          <p:nvPr/>
        </p:nvSpPr>
        <p:spPr>
          <a:xfrm>
            <a:off x="-1426274" y="4874420"/>
            <a:ext cx="164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Different IP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 same </a:t>
            </a:r>
            <a:r>
              <a:rPr lang="de-DE" dirty="0" err="1"/>
              <a:t>mountname</a:t>
            </a:r>
            <a:endParaRPr lang="de-DE" dirty="0"/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5FDCEFB0-45F3-6DB8-EE36-3DA3E7592104}"/>
              </a:ext>
            </a:extLst>
          </p:cNvPr>
          <p:cNvSpPr/>
          <p:nvPr/>
        </p:nvSpPr>
        <p:spPr>
          <a:xfrm>
            <a:off x="5736928" y="4309597"/>
            <a:ext cx="1150620" cy="653987"/>
          </a:xfrm>
          <a:prstGeom prst="wedgeEllipseCallout">
            <a:avLst>
              <a:gd name="adj1" fmla="val -51032"/>
              <a:gd name="adj2" fmla="val 63898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Connected</a:t>
            </a:r>
            <a:endParaRPr lang="de-DE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E62E15-B294-926E-FB8E-2BA38A1C42D3}"/>
              </a:ext>
            </a:extLst>
          </p:cNvPr>
          <p:cNvSpPr txBox="1"/>
          <p:nvPr/>
        </p:nvSpPr>
        <p:spPr>
          <a:xfrm>
            <a:off x="9034526" y="423220"/>
            <a:ext cx="2920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processing</a:t>
            </a:r>
            <a:r>
              <a:rPr lang="de-DE" sz="1200" baseline="30000" dirty="0"/>
              <a:t>*)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request</a:t>
            </a:r>
            <a:r>
              <a:rPr lang="de-DE" sz="1200" dirty="0"/>
              <a:t> and </a:t>
            </a:r>
            <a:r>
              <a:rPr lang="de-DE" sz="1200" dirty="0" err="1"/>
              <a:t>finally</a:t>
            </a:r>
            <a:r>
              <a:rPr lang="de-DE" sz="1200" dirty="0"/>
              <a:t> </a:t>
            </a:r>
            <a:r>
              <a:rPr lang="de-DE" sz="1200" dirty="0" err="1"/>
              <a:t>responding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defined</a:t>
            </a:r>
            <a:r>
              <a:rPr lang="de-DE" sz="1200" dirty="0"/>
              <a:t> </a:t>
            </a:r>
            <a:r>
              <a:rPr lang="de-DE" sz="1200" dirty="0" err="1"/>
              <a:t>target</a:t>
            </a:r>
            <a:r>
              <a:rPr lang="de-DE" sz="1200" dirty="0"/>
              <a:t> </a:t>
            </a:r>
            <a:r>
              <a:rPr lang="de-DE" sz="1200" dirty="0" err="1"/>
              <a:t>state</a:t>
            </a:r>
            <a:r>
              <a:rPr lang="de-DE" sz="1200" dirty="0"/>
              <a:t> </a:t>
            </a:r>
            <a:r>
              <a:rPr lang="de-DE" sz="1200" dirty="0" err="1"/>
              <a:t>has</a:t>
            </a:r>
            <a:r>
              <a:rPr lang="de-DE" sz="1200" dirty="0"/>
              <a:t> </a:t>
            </a:r>
            <a:r>
              <a:rPr lang="de-DE" sz="1200" dirty="0" err="1"/>
              <a:t>been</a:t>
            </a:r>
            <a:r>
              <a:rPr lang="de-DE" sz="1200" dirty="0"/>
              <a:t> </a:t>
            </a:r>
            <a:r>
              <a:rPr lang="de-DE" sz="1200" dirty="0" err="1"/>
              <a:t>established</a:t>
            </a:r>
            <a:endParaRPr lang="de-DE" sz="1200" dirty="0"/>
          </a:p>
          <a:p>
            <a:endParaRPr lang="de-DE" sz="1200" dirty="0"/>
          </a:p>
          <a:p>
            <a:r>
              <a:rPr lang="de-DE" sz="1200" dirty="0"/>
              <a:t>MO </a:t>
            </a:r>
            <a:r>
              <a:rPr lang="de-DE" sz="1200" dirty="0" err="1"/>
              <a:t>ResponseCode</a:t>
            </a:r>
            <a:r>
              <a:rPr lang="de-DE" sz="1200" dirty="0"/>
              <a:t>: 204</a:t>
            </a:r>
          </a:p>
          <a:p>
            <a:endParaRPr lang="de-DE" sz="1200" dirty="0"/>
          </a:p>
          <a:p>
            <a:r>
              <a:rPr lang="de-DE" sz="900" dirty="0"/>
              <a:t>*) </a:t>
            </a:r>
            <a:r>
              <a:rPr lang="de-DE" sz="900" dirty="0" err="1"/>
              <a:t>each</a:t>
            </a:r>
            <a:r>
              <a:rPr lang="de-DE" sz="900" dirty="0"/>
              <a:t> </a:t>
            </a:r>
            <a:r>
              <a:rPr lang="de-DE" sz="900" dirty="0" err="1"/>
              <a:t>application</a:t>
            </a:r>
            <a:r>
              <a:rPr lang="de-DE" sz="900" dirty="0"/>
              <a:t> </a:t>
            </a:r>
            <a:r>
              <a:rPr lang="de-DE" sz="900" dirty="0" err="1"/>
              <a:t>has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assure</a:t>
            </a:r>
            <a:r>
              <a:rPr lang="de-DE" sz="900" dirty="0"/>
              <a:t> </a:t>
            </a:r>
            <a:r>
              <a:rPr lang="de-DE" sz="900" dirty="0" err="1"/>
              <a:t>that</a:t>
            </a:r>
            <a:r>
              <a:rPr lang="de-DE" sz="900" dirty="0"/>
              <a:t> </a:t>
            </a:r>
            <a:r>
              <a:rPr lang="de-DE" sz="900" dirty="0" err="1"/>
              <a:t>its</a:t>
            </a:r>
            <a:r>
              <a:rPr lang="de-DE" sz="900" dirty="0"/>
              <a:t> </a:t>
            </a:r>
            <a:r>
              <a:rPr lang="de-DE" sz="900" dirty="0" err="1"/>
              <a:t>changes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the</a:t>
            </a:r>
            <a:r>
              <a:rPr lang="de-DE" sz="900" dirty="0"/>
              <a:t> network </a:t>
            </a:r>
            <a:r>
              <a:rPr lang="de-DE" sz="900" dirty="0" err="1"/>
              <a:t>don‘t</a:t>
            </a:r>
            <a:r>
              <a:rPr lang="de-DE" sz="900" dirty="0"/>
              <a:t> </a:t>
            </a:r>
            <a:r>
              <a:rPr lang="de-DE" sz="900" dirty="0" err="1"/>
              <a:t>cause</a:t>
            </a:r>
            <a:r>
              <a:rPr lang="de-DE" sz="900" dirty="0"/>
              <a:t> </a:t>
            </a:r>
            <a:r>
              <a:rPr lang="de-DE" sz="900" dirty="0" err="1"/>
              <a:t>any</a:t>
            </a:r>
            <a:r>
              <a:rPr lang="de-DE" sz="900" dirty="0"/>
              <a:t> </a:t>
            </a:r>
            <a:r>
              <a:rPr lang="de-DE" sz="900" dirty="0" err="1"/>
              <a:t>harm</a:t>
            </a:r>
            <a:r>
              <a:rPr lang="de-DE" sz="900" dirty="0"/>
              <a:t>. This </a:t>
            </a:r>
            <a:r>
              <a:rPr lang="de-DE" sz="900" dirty="0" err="1"/>
              <a:t>includes</a:t>
            </a:r>
            <a:r>
              <a:rPr lang="de-DE" sz="900" dirty="0"/>
              <a:t> </a:t>
            </a:r>
            <a:r>
              <a:rPr lang="de-DE" sz="900" dirty="0" err="1"/>
              <a:t>the</a:t>
            </a:r>
            <a:r>
              <a:rPr lang="de-DE" sz="900" dirty="0"/>
              <a:t> MO </a:t>
            </a:r>
            <a:r>
              <a:rPr lang="de-DE" sz="900" dirty="0" err="1"/>
              <a:t>to</a:t>
            </a:r>
            <a:r>
              <a:rPr lang="de-DE" sz="900" dirty="0"/>
              <a:t> check </a:t>
            </a:r>
            <a:r>
              <a:rPr lang="de-DE" sz="900" dirty="0" err="1"/>
              <a:t>whether</a:t>
            </a:r>
            <a:r>
              <a:rPr lang="de-DE" sz="900" dirty="0"/>
              <a:t> </a:t>
            </a:r>
            <a:r>
              <a:rPr lang="de-DE" sz="900" dirty="0" err="1"/>
              <a:t>the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be</a:t>
            </a:r>
            <a:r>
              <a:rPr lang="de-DE" sz="900" dirty="0"/>
              <a:t> </a:t>
            </a:r>
            <a:r>
              <a:rPr lang="de-DE" sz="900" dirty="0" err="1"/>
              <a:t>established</a:t>
            </a:r>
            <a:r>
              <a:rPr lang="de-DE" sz="900" dirty="0"/>
              <a:t> mount </a:t>
            </a:r>
            <a:r>
              <a:rPr lang="de-DE" sz="900" dirty="0" err="1"/>
              <a:t>point</a:t>
            </a:r>
            <a:r>
              <a:rPr lang="de-DE" sz="900" dirty="0"/>
              <a:t> </a:t>
            </a:r>
            <a:r>
              <a:rPr lang="de-DE" sz="900" dirty="0" err="1"/>
              <a:t>already</a:t>
            </a:r>
            <a:r>
              <a:rPr lang="de-DE" sz="900" dirty="0"/>
              <a:t> </a:t>
            </a:r>
            <a:r>
              <a:rPr lang="de-DE" sz="900" dirty="0" err="1"/>
              <a:t>exists</a:t>
            </a:r>
            <a:endParaRPr lang="de-DE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7A631C-3AF1-BA7C-3ADB-A36EDA55EE4F}"/>
              </a:ext>
            </a:extLst>
          </p:cNvPr>
          <p:cNvSpPr txBox="1"/>
          <p:nvPr/>
        </p:nvSpPr>
        <p:spPr>
          <a:xfrm>
            <a:off x="8987077" y="2189494"/>
            <a:ext cx="2920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MO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processing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request</a:t>
            </a:r>
            <a:r>
              <a:rPr lang="de-DE" sz="1200" dirty="0"/>
              <a:t> </a:t>
            </a:r>
            <a:r>
              <a:rPr lang="de-DE" sz="1200" dirty="0" err="1"/>
              <a:t>until</a:t>
            </a:r>
            <a:r>
              <a:rPr lang="de-DE" sz="1200" dirty="0"/>
              <a:t> MM </a:t>
            </a:r>
            <a:r>
              <a:rPr lang="de-DE" sz="1200" dirty="0" err="1"/>
              <a:t>realizes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IP </a:t>
            </a:r>
            <a:r>
              <a:rPr lang="de-DE" sz="1200" dirty="0" err="1"/>
              <a:t>address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already</a:t>
            </a:r>
            <a:r>
              <a:rPr lang="de-DE" sz="1200" dirty="0"/>
              <a:t> </a:t>
            </a:r>
            <a:r>
              <a:rPr lang="de-DE" sz="1200" dirty="0" err="1"/>
              <a:t>occupied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an </a:t>
            </a:r>
            <a:r>
              <a:rPr lang="de-DE" sz="1200" dirty="0" err="1"/>
              <a:t>existing</a:t>
            </a:r>
            <a:r>
              <a:rPr lang="de-DE" sz="1200" dirty="0"/>
              <a:t> </a:t>
            </a:r>
            <a:r>
              <a:rPr lang="de-DE" sz="1200" dirty="0" err="1"/>
              <a:t>mediator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another</a:t>
            </a:r>
            <a:r>
              <a:rPr lang="de-DE" sz="1200" dirty="0"/>
              <a:t> </a:t>
            </a:r>
            <a:r>
              <a:rPr lang="de-DE" sz="1200" dirty="0" err="1"/>
              <a:t>device</a:t>
            </a:r>
            <a:r>
              <a:rPr lang="de-DE" sz="1200" dirty="0"/>
              <a:t>.</a:t>
            </a:r>
          </a:p>
          <a:p>
            <a:endParaRPr lang="de-DE" sz="1200" dirty="0"/>
          </a:p>
          <a:p>
            <a:r>
              <a:rPr lang="de-DE" sz="1200" dirty="0"/>
              <a:t>MM </a:t>
            </a:r>
            <a:r>
              <a:rPr lang="de-DE" sz="1200" dirty="0" err="1"/>
              <a:t>ResponseCode</a:t>
            </a:r>
            <a:r>
              <a:rPr lang="de-DE" sz="1200" dirty="0"/>
              <a:t>: 4xx </a:t>
            </a:r>
            <a:r>
              <a:rPr lang="de-DE" sz="1200" dirty="0" err="1"/>
              <a:t>or</a:t>
            </a:r>
            <a:r>
              <a:rPr lang="de-DE" sz="1200" dirty="0"/>
              <a:t> 5xx</a:t>
            </a:r>
          </a:p>
          <a:p>
            <a:r>
              <a:rPr lang="de-DE" sz="1200" dirty="0"/>
              <a:t>Ideal </a:t>
            </a:r>
            <a:r>
              <a:rPr lang="de-DE" sz="1200" dirty="0" err="1"/>
              <a:t>message</a:t>
            </a:r>
            <a:r>
              <a:rPr lang="de-DE" sz="1200" dirty="0"/>
              <a:t>: „IP </a:t>
            </a:r>
            <a:r>
              <a:rPr lang="de-DE" sz="1200" dirty="0" err="1"/>
              <a:t>Address</a:t>
            </a:r>
            <a:r>
              <a:rPr lang="de-DE" sz="1200" dirty="0"/>
              <a:t> </a:t>
            </a:r>
            <a:r>
              <a:rPr lang="de-DE" sz="1200" dirty="0" err="1"/>
              <a:t>occupied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Mountname</a:t>
            </a:r>
            <a:r>
              <a:rPr lang="de-DE" sz="1200" dirty="0"/>
              <a:t> 45678“</a:t>
            </a:r>
          </a:p>
          <a:p>
            <a:endParaRPr lang="de-DE" sz="1200" dirty="0"/>
          </a:p>
          <a:p>
            <a:r>
              <a:rPr lang="de-DE" sz="1200" dirty="0"/>
              <a:t>MO </a:t>
            </a:r>
            <a:r>
              <a:rPr lang="de-DE" sz="1200" dirty="0" err="1"/>
              <a:t>ResponseCode</a:t>
            </a:r>
            <a:r>
              <a:rPr lang="de-DE" sz="1200" dirty="0"/>
              <a:t>: 4xx </a:t>
            </a:r>
            <a:r>
              <a:rPr lang="de-DE" sz="1200" dirty="0" err="1"/>
              <a:t>or</a:t>
            </a:r>
            <a:r>
              <a:rPr lang="de-DE" sz="1200" dirty="0"/>
              <a:t> 5xx</a:t>
            </a:r>
          </a:p>
          <a:p>
            <a:r>
              <a:rPr lang="de-DE" sz="1200" dirty="0"/>
              <a:t>Ideal </a:t>
            </a:r>
            <a:r>
              <a:rPr lang="de-DE" sz="1200" dirty="0" err="1"/>
              <a:t>message</a:t>
            </a:r>
            <a:r>
              <a:rPr lang="de-DE" sz="1200" dirty="0"/>
              <a:t>: „IP </a:t>
            </a:r>
            <a:r>
              <a:rPr lang="de-DE" sz="1200" dirty="0" err="1"/>
              <a:t>Address</a:t>
            </a:r>
            <a:r>
              <a:rPr lang="de-DE" sz="1200" dirty="0"/>
              <a:t> </a:t>
            </a:r>
            <a:r>
              <a:rPr lang="de-DE" sz="1200" dirty="0" err="1"/>
              <a:t>occupied</a:t>
            </a:r>
            <a:r>
              <a:rPr lang="de-DE" sz="1200" dirty="0"/>
              <a:t> </a:t>
            </a:r>
            <a:r>
              <a:rPr lang="de-DE" sz="1200" dirty="0" err="1"/>
              <a:t>by</a:t>
            </a:r>
            <a:r>
              <a:rPr lang="de-DE" sz="1200" dirty="0"/>
              <a:t> </a:t>
            </a:r>
            <a:r>
              <a:rPr lang="de-DE" sz="1200" dirty="0" err="1"/>
              <a:t>Mountname</a:t>
            </a:r>
            <a:r>
              <a:rPr lang="de-DE" sz="1200" dirty="0"/>
              <a:t> 45678“</a:t>
            </a:r>
            <a:endParaRPr lang="de-DE" sz="1600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413398F-9174-ABBA-FF08-DD93A13BE320}"/>
              </a:ext>
            </a:extLst>
          </p:cNvPr>
          <p:cNvSpPr txBox="1"/>
          <p:nvPr/>
        </p:nvSpPr>
        <p:spPr>
          <a:xfrm>
            <a:off x="898848" y="86213"/>
            <a:ext cx="20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Request </a:t>
            </a:r>
            <a:r>
              <a:rPr lang="de-DE" sz="1400" dirty="0" err="1"/>
              <a:t>received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MO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0B9F5A3-7EC9-7787-BB2A-FDE42F0633A7}"/>
              </a:ext>
            </a:extLst>
          </p:cNvPr>
          <p:cNvSpPr txBox="1"/>
          <p:nvPr/>
        </p:nvSpPr>
        <p:spPr>
          <a:xfrm>
            <a:off x="3905225" y="69164"/>
            <a:ext cx="1578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Existing</a:t>
            </a:r>
            <a:r>
              <a:rPr lang="de-DE" sz="1400" dirty="0"/>
              <a:t> </a:t>
            </a:r>
            <a:r>
              <a:rPr lang="de-DE" sz="1400" dirty="0" err="1"/>
              <a:t>mediator</a:t>
            </a:r>
            <a:endParaRPr lang="de-DE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BAF010A-7FFC-E43A-90F9-D455B5CF9E15}"/>
              </a:ext>
            </a:extLst>
          </p:cNvPr>
          <p:cNvSpPr txBox="1"/>
          <p:nvPr/>
        </p:nvSpPr>
        <p:spPr>
          <a:xfrm>
            <a:off x="6532759" y="115443"/>
            <a:ext cx="151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Existing mediator</a:t>
            </a: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F9D03F9-FD7F-AED1-7A3D-E0D168ED23CF}"/>
              </a:ext>
            </a:extLst>
          </p:cNvPr>
          <p:cNvCxnSpPr/>
          <p:nvPr/>
        </p:nvCxnSpPr>
        <p:spPr>
          <a:xfrm>
            <a:off x="8941482" y="2239102"/>
            <a:ext cx="3011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9B2B12C4-1AB5-065E-F9B8-8EA2E6EF2A06}"/>
              </a:ext>
            </a:extLst>
          </p:cNvPr>
          <p:cNvCxnSpPr/>
          <p:nvPr/>
        </p:nvCxnSpPr>
        <p:spPr>
          <a:xfrm>
            <a:off x="8941482" y="4562106"/>
            <a:ext cx="3011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3">
            <a:extLst>
              <a:ext uri="{FF2B5EF4-FFF2-40B4-BE49-F238E27FC236}">
                <a16:creationId xmlns:a16="http://schemas.microsoft.com/office/drawing/2014/main" id="{ADA326B8-9614-74BF-E1EA-18156CD544A5}"/>
              </a:ext>
            </a:extLst>
          </p:cNvPr>
          <p:cNvSpPr txBox="1"/>
          <p:nvPr/>
        </p:nvSpPr>
        <p:spPr>
          <a:xfrm>
            <a:off x="9029179" y="4673668"/>
            <a:ext cx="2920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MM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processing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request</a:t>
            </a:r>
            <a:r>
              <a:rPr lang="de-DE" sz="800" dirty="0"/>
              <a:t> </a:t>
            </a:r>
            <a:r>
              <a:rPr lang="de-DE" sz="800" dirty="0" err="1"/>
              <a:t>until</a:t>
            </a:r>
            <a:r>
              <a:rPr lang="de-DE" sz="800" dirty="0"/>
              <a:t> </a:t>
            </a:r>
            <a:r>
              <a:rPr lang="de-DE" sz="800" dirty="0" err="1"/>
              <a:t>it</a:t>
            </a:r>
            <a:r>
              <a:rPr lang="de-DE" sz="800" dirty="0"/>
              <a:t> </a:t>
            </a:r>
            <a:r>
              <a:rPr lang="de-DE" sz="800" dirty="0" err="1"/>
              <a:t>cannot</a:t>
            </a:r>
            <a:r>
              <a:rPr lang="de-DE" sz="800" dirty="0"/>
              <a:t> ping 10.243.29.10 (</a:t>
            </a:r>
            <a:r>
              <a:rPr lang="de-DE" sz="800" dirty="0" err="1"/>
              <a:t>device</a:t>
            </a:r>
            <a:r>
              <a:rPr lang="de-DE" sz="800" dirty="0"/>
              <a:t> </a:t>
            </a:r>
            <a:r>
              <a:rPr lang="de-DE" sz="800" dirty="0" err="1"/>
              <a:t>is</a:t>
            </a:r>
            <a:r>
              <a:rPr lang="de-DE" sz="800" dirty="0"/>
              <a:t> in </a:t>
            </a:r>
            <a:r>
              <a:rPr lang="de-DE" sz="800" dirty="0" err="1"/>
              <a:t>connected</a:t>
            </a:r>
            <a:r>
              <a:rPr lang="de-DE" sz="800" dirty="0"/>
              <a:t> </a:t>
            </a:r>
            <a:r>
              <a:rPr lang="de-DE" sz="800" dirty="0" err="1"/>
              <a:t>state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10.243.29.30).</a:t>
            </a:r>
          </a:p>
          <a:p>
            <a:r>
              <a:rPr lang="de-DE" sz="800" dirty="0"/>
              <a:t>MM </a:t>
            </a:r>
            <a:r>
              <a:rPr lang="de-DE" sz="800" dirty="0" err="1"/>
              <a:t>ResponseCode</a:t>
            </a:r>
            <a:r>
              <a:rPr lang="de-DE" sz="800" dirty="0"/>
              <a:t>: 4xx </a:t>
            </a:r>
            <a:r>
              <a:rPr lang="de-DE" sz="800" dirty="0" err="1"/>
              <a:t>or</a:t>
            </a:r>
            <a:r>
              <a:rPr lang="de-DE" sz="800" dirty="0"/>
              <a:t> 5xx</a:t>
            </a:r>
          </a:p>
          <a:p>
            <a:r>
              <a:rPr lang="de-DE" sz="800" dirty="0"/>
              <a:t>Ideal </a:t>
            </a:r>
            <a:r>
              <a:rPr lang="de-DE" sz="800" dirty="0" err="1"/>
              <a:t>message</a:t>
            </a:r>
            <a:r>
              <a:rPr lang="de-DE" sz="800" dirty="0"/>
              <a:t>: „IP </a:t>
            </a:r>
            <a:r>
              <a:rPr lang="de-DE" sz="800" dirty="0" err="1"/>
              <a:t>Address</a:t>
            </a:r>
            <a:r>
              <a:rPr lang="de-DE" sz="800" dirty="0"/>
              <a:t> not </a:t>
            </a:r>
            <a:r>
              <a:rPr lang="de-DE" sz="800" dirty="0" err="1"/>
              <a:t>reachable</a:t>
            </a:r>
            <a:r>
              <a:rPr lang="de-DE" sz="800" dirty="0"/>
              <a:t>“</a:t>
            </a:r>
          </a:p>
          <a:p>
            <a:endParaRPr lang="de-DE" sz="800" dirty="0"/>
          </a:p>
          <a:p>
            <a:r>
              <a:rPr lang="de-DE" sz="800" dirty="0" err="1"/>
              <a:t>Appart</a:t>
            </a:r>
            <a:r>
              <a:rPr lang="de-DE" sz="800" dirty="0"/>
              <a:t> </a:t>
            </a:r>
            <a:r>
              <a:rPr lang="de-DE" sz="800" dirty="0" err="1"/>
              <a:t>from</a:t>
            </a:r>
            <a:r>
              <a:rPr lang="de-DE" sz="800" dirty="0"/>
              <a:t> </a:t>
            </a:r>
            <a:r>
              <a:rPr lang="de-DE" sz="800" dirty="0" err="1"/>
              <a:t>that</a:t>
            </a:r>
            <a:r>
              <a:rPr lang="de-DE" sz="800" dirty="0"/>
              <a:t>: MM </a:t>
            </a:r>
            <a:r>
              <a:rPr lang="de-DE" sz="800" dirty="0" err="1"/>
              <a:t>shall</a:t>
            </a:r>
            <a:r>
              <a:rPr lang="de-DE" sz="800" dirty="0"/>
              <a:t> check, </a:t>
            </a:r>
            <a:r>
              <a:rPr lang="de-DE" sz="800" dirty="0" err="1"/>
              <a:t>whether</a:t>
            </a:r>
            <a:r>
              <a:rPr lang="de-DE" sz="800" dirty="0"/>
              <a:t> IP </a:t>
            </a:r>
            <a:r>
              <a:rPr lang="de-DE" sz="800" dirty="0" err="1"/>
              <a:t>address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existing</a:t>
            </a:r>
            <a:r>
              <a:rPr lang="de-DE" sz="800" dirty="0"/>
              <a:t> </a:t>
            </a:r>
            <a:r>
              <a:rPr lang="de-DE" sz="800" dirty="0" err="1"/>
              <a:t>mediator</a:t>
            </a:r>
            <a:r>
              <a:rPr lang="de-DE" sz="800" dirty="0"/>
              <a:t>  </a:t>
            </a:r>
            <a:r>
              <a:rPr lang="de-DE" sz="800" dirty="0" err="1"/>
              <a:t>answers</a:t>
            </a:r>
            <a:r>
              <a:rPr lang="de-DE" sz="800" dirty="0"/>
              <a:t> on ping and </a:t>
            </a:r>
            <a:r>
              <a:rPr lang="de-DE" sz="800" dirty="0" err="1"/>
              <a:t>conclude</a:t>
            </a:r>
            <a:r>
              <a:rPr lang="de-DE" sz="800" dirty="0"/>
              <a:t> on </a:t>
            </a:r>
            <a:r>
              <a:rPr lang="de-DE" sz="800" dirty="0" err="1"/>
              <a:t>the</a:t>
            </a:r>
            <a:r>
              <a:rPr lang="de-DE" sz="800" dirty="0"/>
              <a:t> </a:t>
            </a:r>
            <a:r>
              <a:rPr lang="de-DE" sz="800" dirty="0" err="1"/>
              <a:t>existance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 an operational </a:t>
            </a:r>
            <a:r>
              <a:rPr lang="de-DE" sz="800" dirty="0" err="1"/>
              <a:t>connection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a </a:t>
            </a:r>
            <a:r>
              <a:rPr lang="de-DE" sz="800" dirty="0" err="1"/>
              <a:t>device</a:t>
            </a:r>
            <a:r>
              <a:rPr lang="de-DE" sz="800" dirty="0"/>
              <a:t> .</a:t>
            </a:r>
          </a:p>
          <a:p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existing</a:t>
            </a:r>
            <a:r>
              <a:rPr lang="de-DE" sz="800" dirty="0"/>
              <a:t> </a:t>
            </a:r>
            <a:r>
              <a:rPr lang="de-DE" sz="800" dirty="0" err="1"/>
              <a:t>mediator</a:t>
            </a:r>
            <a:r>
              <a:rPr lang="de-DE" sz="800" dirty="0"/>
              <a:t> </a:t>
            </a:r>
            <a:r>
              <a:rPr lang="de-DE" sz="800" dirty="0" err="1"/>
              <a:t>is</a:t>
            </a:r>
            <a:r>
              <a:rPr lang="de-DE" sz="800" dirty="0"/>
              <a:t> </a:t>
            </a:r>
            <a:r>
              <a:rPr lang="de-DE" sz="800" dirty="0" err="1"/>
              <a:t>connected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a </a:t>
            </a:r>
            <a:r>
              <a:rPr lang="de-DE" sz="800" dirty="0" err="1"/>
              <a:t>device</a:t>
            </a:r>
            <a:r>
              <a:rPr lang="de-DE" sz="800" dirty="0"/>
              <a:t>:</a:t>
            </a:r>
          </a:p>
          <a:p>
            <a:pPr lvl="1"/>
            <a:r>
              <a:rPr lang="de-DE" sz="800" dirty="0"/>
              <a:t>MM </a:t>
            </a:r>
            <a:r>
              <a:rPr lang="de-DE" sz="800" dirty="0" err="1"/>
              <a:t>ResponseCode</a:t>
            </a:r>
            <a:r>
              <a:rPr lang="de-DE" sz="800" dirty="0"/>
              <a:t>: 4xx </a:t>
            </a:r>
            <a:r>
              <a:rPr lang="de-DE" sz="800" dirty="0" err="1"/>
              <a:t>or</a:t>
            </a:r>
            <a:r>
              <a:rPr lang="de-DE" sz="800" dirty="0"/>
              <a:t> 5xx</a:t>
            </a:r>
          </a:p>
          <a:p>
            <a:pPr lvl="1"/>
            <a:r>
              <a:rPr lang="de-DE" sz="800" dirty="0"/>
              <a:t>Ideal </a:t>
            </a:r>
            <a:r>
              <a:rPr lang="de-DE" sz="800" dirty="0" err="1"/>
              <a:t>message</a:t>
            </a:r>
            <a:r>
              <a:rPr lang="de-DE" sz="800" dirty="0"/>
              <a:t>: „Operational </a:t>
            </a:r>
            <a:r>
              <a:rPr lang="de-DE" sz="800" dirty="0" err="1"/>
              <a:t>management</a:t>
            </a:r>
            <a:r>
              <a:rPr lang="de-DE" sz="800" dirty="0"/>
              <a:t> </a:t>
            </a:r>
            <a:r>
              <a:rPr lang="de-DE" sz="800" dirty="0" err="1"/>
              <a:t>connection</a:t>
            </a:r>
            <a:r>
              <a:rPr lang="de-DE" sz="800" dirty="0"/>
              <a:t> </a:t>
            </a:r>
            <a:r>
              <a:rPr lang="de-DE" sz="800" dirty="0" err="1"/>
              <a:t>of</a:t>
            </a:r>
            <a:r>
              <a:rPr lang="de-DE" sz="800" dirty="0"/>
              <a:t> </a:t>
            </a:r>
            <a:r>
              <a:rPr lang="de-DE" sz="800" dirty="0" err="1"/>
              <a:t>Mountname</a:t>
            </a:r>
            <a:r>
              <a:rPr lang="de-DE" sz="800" dirty="0"/>
              <a:t> 12345 </a:t>
            </a:r>
            <a:r>
              <a:rPr lang="de-DE" sz="800" dirty="0" err="1"/>
              <a:t>would</a:t>
            </a:r>
            <a:r>
              <a:rPr lang="de-DE" sz="800" dirty="0"/>
              <a:t> </a:t>
            </a:r>
            <a:r>
              <a:rPr lang="de-DE" sz="800" dirty="0" err="1"/>
              <a:t>be</a:t>
            </a:r>
            <a:r>
              <a:rPr lang="de-DE" sz="800" dirty="0"/>
              <a:t> </a:t>
            </a:r>
            <a:r>
              <a:rPr lang="de-DE" sz="800" dirty="0" err="1"/>
              <a:t>cut</a:t>
            </a:r>
            <a:r>
              <a:rPr lang="de-DE" sz="800" dirty="0"/>
              <a:t>“</a:t>
            </a:r>
          </a:p>
          <a:p>
            <a:r>
              <a:rPr lang="de-DE" sz="800" dirty="0" err="1"/>
              <a:t>If</a:t>
            </a:r>
            <a:r>
              <a:rPr lang="de-DE" sz="800" dirty="0"/>
              <a:t> </a:t>
            </a:r>
            <a:r>
              <a:rPr lang="de-DE" sz="800" dirty="0" err="1"/>
              <a:t>mediator</a:t>
            </a:r>
            <a:r>
              <a:rPr lang="de-DE" sz="800" dirty="0"/>
              <a:t> </a:t>
            </a:r>
            <a:r>
              <a:rPr lang="de-DE" sz="800" dirty="0" err="1"/>
              <a:t>is</a:t>
            </a:r>
            <a:r>
              <a:rPr lang="de-DE" sz="800" dirty="0"/>
              <a:t>  not </a:t>
            </a:r>
            <a:r>
              <a:rPr lang="de-DE" sz="800" dirty="0" err="1"/>
              <a:t>connected</a:t>
            </a:r>
            <a:r>
              <a:rPr lang="de-DE" sz="800" dirty="0"/>
              <a:t> </a:t>
            </a:r>
            <a:r>
              <a:rPr lang="de-DE" sz="800" dirty="0" err="1"/>
              <a:t>with</a:t>
            </a:r>
            <a:r>
              <a:rPr lang="de-DE" sz="800" dirty="0"/>
              <a:t> a </a:t>
            </a:r>
            <a:r>
              <a:rPr lang="de-DE" sz="800" dirty="0" err="1"/>
              <a:t>device</a:t>
            </a:r>
            <a:r>
              <a:rPr lang="de-DE" sz="800" dirty="0"/>
              <a:t>:</a:t>
            </a:r>
          </a:p>
          <a:p>
            <a:r>
              <a:rPr lang="de-DE" sz="800" dirty="0"/>
              <a:t>                     Mediator </a:t>
            </a:r>
            <a:r>
              <a:rPr lang="de-DE" sz="800" dirty="0" err="1"/>
              <a:t>should</a:t>
            </a:r>
            <a:r>
              <a:rPr lang="de-DE" sz="800" dirty="0"/>
              <a:t> </a:t>
            </a:r>
            <a:r>
              <a:rPr lang="de-DE" sz="800" dirty="0" err="1"/>
              <a:t>be</a:t>
            </a:r>
            <a:r>
              <a:rPr lang="de-DE" sz="800" dirty="0"/>
              <a:t> </a:t>
            </a:r>
            <a:r>
              <a:rPr lang="de-DE" sz="800" dirty="0" err="1"/>
              <a:t>deleted</a:t>
            </a:r>
            <a:r>
              <a:rPr lang="de-DE" sz="800" dirty="0"/>
              <a:t> and a </a:t>
            </a:r>
            <a:r>
              <a:rPr lang="de-DE" sz="800" dirty="0" err="1"/>
              <a:t>new</a:t>
            </a:r>
            <a:r>
              <a:rPr lang="de-DE" sz="800" dirty="0"/>
              <a:t> </a:t>
            </a:r>
            <a:r>
              <a:rPr lang="de-DE" sz="800" dirty="0" err="1"/>
              <a:t>one</a:t>
            </a:r>
            <a:r>
              <a:rPr lang="de-DE" sz="800" dirty="0"/>
              <a:t> </a:t>
            </a:r>
            <a:r>
              <a:rPr lang="de-DE" sz="800" dirty="0" err="1"/>
              <a:t>created</a:t>
            </a:r>
            <a:r>
              <a:rPr lang="de-DE" sz="800" dirty="0"/>
              <a:t>.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5466AB-4EBD-6AD9-5CF1-767E7F5769C6}"/>
              </a:ext>
            </a:extLst>
          </p:cNvPr>
          <p:cNvSpPr/>
          <p:nvPr/>
        </p:nvSpPr>
        <p:spPr>
          <a:xfrm>
            <a:off x="644376" y="5752756"/>
            <a:ext cx="2560596" cy="10304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12345</a:t>
            </a:r>
          </a:p>
          <a:p>
            <a:pPr algn="ctr"/>
            <a:r>
              <a:rPr lang="de-DE" dirty="0" err="1">
                <a:highlight>
                  <a:srgbClr val="FF0000"/>
                </a:highlight>
              </a:rPr>
              <a:t>deviceIP</a:t>
            </a:r>
            <a:r>
              <a:rPr lang="de-DE" dirty="0">
                <a:highlight>
                  <a:srgbClr val="FF0000"/>
                </a:highlight>
              </a:rPr>
              <a:t>: 10.243.29.10</a:t>
            </a:r>
          </a:p>
          <a:p>
            <a:pPr algn="ctr"/>
            <a:r>
              <a:rPr lang="de-DE" dirty="0"/>
              <a:t>Type: </a:t>
            </a:r>
            <a:r>
              <a:rPr lang="de-DE" dirty="0">
                <a:highlight>
                  <a:srgbClr val="00FF00"/>
                </a:highlight>
              </a:rPr>
              <a:t>Alcp2e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F88C62-FBEF-AAE4-24E7-50838707FBBE}"/>
              </a:ext>
            </a:extLst>
          </p:cNvPr>
          <p:cNvSpPr/>
          <p:nvPr/>
        </p:nvSpPr>
        <p:spPr>
          <a:xfrm>
            <a:off x="3416879" y="5752756"/>
            <a:ext cx="2601468" cy="10304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12345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B41EF2-C9D3-CFEC-7695-13B2032C75F5}"/>
              </a:ext>
            </a:extLst>
          </p:cNvPr>
          <p:cNvSpPr/>
          <p:nvPr/>
        </p:nvSpPr>
        <p:spPr>
          <a:xfrm>
            <a:off x="6177514" y="5752756"/>
            <a:ext cx="2601468" cy="10304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Mountname</a:t>
            </a:r>
            <a:r>
              <a:rPr lang="de-DE" dirty="0"/>
              <a:t>: </a:t>
            </a:r>
            <a:r>
              <a:rPr lang="de-DE" dirty="0">
                <a:highlight>
                  <a:srgbClr val="00FF00"/>
                </a:highlight>
              </a:rPr>
              <a:t>12345</a:t>
            </a:r>
          </a:p>
          <a:p>
            <a:pPr algn="ctr"/>
            <a:r>
              <a:rPr lang="de-DE" dirty="0" err="1"/>
              <a:t>deviceIP</a:t>
            </a:r>
            <a:r>
              <a:rPr lang="de-DE" dirty="0"/>
              <a:t>: </a:t>
            </a:r>
            <a:r>
              <a:rPr lang="de-DE" dirty="0">
                <a:highlight>
                  <a:srgbClr val="FF0000"/>
                </a:highlight>
              </a:rPr>
              <a:t>10.243.29.30</a:t>
            </a:r>
          </a:p>
          <a:p>
            <a:pPr algn="ctr"/>
            <a:r>
              <a:rPr lang="de-DE" dirty="0"/>
              <a:t>Type: </a:t>
            </a:r>
            <a:r>
              <a:rPr lang="de-DE" dirty="0">
                <a:highlight>
                  <a:srgbClr val="00FF00"/>
                </a:highlight>
              </a:rPr>
              <a:t>Alcp2e</a:t>
            </a:r>
            <a:endParaRPr lang="de-DE" dirty="0"/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3F2DEBBF-F100-AB0E-C52D-EDB811F712E3}"/>
              </a:ext>
            </a:extLst>
          </p:cNvPr>
          <p:cNvSpPr/>
          <p:nvPr/>
        </p:nvSpPr>
        <p:spPr>
          <a:xfrm>
            <a:off x="5635477" y="5301730"/>
            <a:ext cx="1353522" cy="653987"/>
          </a:xfrm>
          <a:prstGeom prst="wedgeEllipseCallout">
            <a:avLst>
              <a:gd name="adj1" fmla="val -51032"/>
              <a:gd name="adj2" fmla="val 63898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rgbClr val="C00000"/>
                </a:solidFill>
              </a:rPr>
              <a:t>Disconnected</a:t>
            </a:r>
            <a:endParaRPr lang="de-DE" sz="1000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7E92341-DEEB-FD72-D033-02FB5C034663}"/>
              </a:ext>
            </a:extLst>
          </p:cNvPr>
          <p:cNvSpPr/>
          <p:nvPr/>
        </p:nvSpPr>
        <p:spPr>
          <a:xfrm>
            <a:off x="9525" y="5912645"/>
            <a:ext cx="613028" cy="457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3.2</a:t>
            </a:r>
          </a:p>
        </p:txBody>
      </p:sp>
    </p:spTree>
    <p:extLst>
      <p:ext uri="{BB962C8B-B14F-4D97-AF65-F5344CB8AC3E}">
        <p14:creationId xmlns:p14="http://schemas.microsoft.com/office/powerpoint/2010/main" val="122866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335</Words>
  <Application>Microsoft Office PowerPoint</Application>
  <PresentationFormat>Widescreen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Senthilvel Somasundaram (External)</dc:creator>
  <cp:lastModifiedBy>Ana Cabello Barrera</cp:lastModifiedBy>
  <cp:revision>4</cp:revision>
  <dcterms:created xsi:type="dcterms:W3CDTF">2024-12-18T08:56:03Z</dcterms:created>
  <dcterms:modified xsi:type="dcterms:W3CDTF">2025-01-24T13:20:16Z</dcterms:modified>
</cp:coreProperties>
</file>