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2774900"/>
            <a:ext cx="8610600" cy="2225040"/>
          </a:xfrm>
          <a:prstGeom prst="rect"/>
        </p:spPr>
        <p:style>
          <a:lnRef idx="2">
            <a:schemeClr val="dk1"/>
          </a:lnRef>
          <a:fillRef idx="1">
            <a:schemeClr val="lt1"/>
          </a:fillRef>
          <a:effectRef idx="0">
            <a:schemeClr val="dk1"/>
          </a:effectRef>
          <a:fontRef idx="minor">
            <a:schemeClr val="dk1"/>
          </a:fontRef>
        </p:style>
        <p:txBody>
          <a:bodyPr rtlCol="0" wrap="square">
            <a:spAutoFit/>
          </a:bodyPr>
          <a:p>
            <a:r>
              <a:rPr dirty="0" sz="2400" lang="en-US"/>
              <a:t>STUDENT NAME: S.P</a:t>
            </a:r>
            <a:r>
              <a:rPr dirty="0" sz="2400" lang="en-US"/>
              <a:t>r</a:t>
            </a:r>
            <a:r>
              <a:rPr dirty="0" sz="2400" lang="en-US"/>
              <a:t>a</a:t>
            </a:r>
            <a:r>
              <a:rPr dirty="0" sz="2400" lang="en-US"/>
              <a:t>t</a:t>
            </a:r>
            <a:r>
              <a:rPr dirty="0" sz="2400" lang="en-US"/>
              <a:t>h</a:t>
            </a:r>
            <a:r>
              <a:rPr dirty="0" sz="2400" lang="en-US"/>
              <a:t>i</a:t>
            </a:r>
            <a:r>
              <a:rPr dirty="0" sz="2400" lang="en-US"/>
              <a:t>c</a:t>
            </a:r>
            <a:r>
              <a:rPr dirty="0" sz="2400" lang="en-US"/>
              <a:t>k</a:t>
            </a:r>
            <a:r>
              <a:rPr dirty="0" sz="2400" lang="en-US"/>
              <a:t>s</a:t>
            </a:r>
            <a:r>
              <a:rPr dirty="0" sz="2400" lang="en-US"/>
              <a:t>h</a:t>
            </a:r>
            <a:r>
              <a:rPr dirty="0" sz="2400" lang="en-US"/>
              <a:t>a</a:t>
            </a:r>
            <a:endParaRPr altLang="en-US" lang="zh-CN"/>
          </a:p>
          <a:p>
            <a:r>
              <a:rPr dirty="0" sz="2400" lang="en-US"/>
              <a:t>REGISTER NO.    : 312200</a:t>
            </a:r>
            <a:r>
              <a:rPr dirty="0" sz="2400" lang="en-US"/>
              <a:t>1</a:t>
            </a:r>
            <a:r>
              <a:rPr dirty="0" sz="2400" lang="en-US"/>
              <a:t>9</a:t>
            </a:r>
            <a:r>
              <a:rPr dirty="0" sz="2400" lang="en-US"/>
              <a:t>3</a:t>
            </a:r>
            <a:endParaRPr altLang="en-US" lang="zh-CN"/>
          </a:p>
          <a:p>
            <a:r>
              <a:rPr dirty="0" sz="2400" lang="en-US"/>
              <a:t>DEPARTMENT    : Commerce </a:t>
            </a:r>
          </a:p>
          <a:p>
            <a:r>
              <a:rPr dirty="0" sz="2400" lang="en-US"/>
              <a:t>COLLEGE             : South Indian </a:t>
            </a:r>
            <a:r>
              <a:rPr dirty="0" sz="2400" lang="en-US" err="1"/>
              <a:t>Vaniar</a:t>
            </a:r>
            <a:r>
              <a:rPr dirty="0" sz="2400" lang="en-US"/>
              <a:t> Educational Trust college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7"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78"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79"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0"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1"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2"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4"/>
          <p:cNvSpPr txBox="1"/>
          <p:nvPr/>
        </p:nvSpPr>
        <p:spPr>
          <a:xfrm>
            <a:off x="1201271" y="1443841"/>
            <a:ext cx="7687234" cy="3970318"/>
          </a:xfrm>
          <a:prstGeom prst="rect"/>
          <a:noFill/>
        </p:spPr>
        <p:txBody>
          <a:bodyPr wrap="square">
            <a:spAutoFit/>
          </a:bodyPr>
          <a:p>
            <a:r>
              <a:rPr dirty="0" lang="en-US"/>
              <a:t>In summary, creating an effective employee performance analysis model in Excel involves several key steps to ensure you can track , analyze and visualize data efficiently. </a:t>
            </a:r>
          </a:p>
          <a:p>
            <a:endParaRPr dirty="0" lang="en-US"/>
          </a:p>
          <a:p>
            <a:r>
              <a:rPr dirty="0" lang="en-US"/>
              <a:t>•</a:t>
            </a:r>
            <a:r>
              <a:rPr b="1" dirty="0" lang="en-US"/>
              <a:t>Data Organization: </a:t>
            </a:r>
            <a:r>
              <a:rPr dirty="0" lang="en-US"/>
              <a:t>Start by structuring your data in a well - organized table, including essential fields such as employee ID, Name , Gender, Department, Project ID , Performance Metrics and Ratings.</a:t>
            </a:r>
          </a:p>
          <a:p>
            <a:endParaRPr dirty="0" lang="en-US"/>
          </a:p>
          <a:p>
            <a:r>
              <a:rPr dirty="0" lang="en-US"/>
              <a:t>•</a:t>
            </a:r>
            <a:r>
              <a:rPr b="1" dirty="0" lang="en-US"/>
              <a:t>Summary Table:</a:t>
            </a:r>
            <a:r>
              <a:rPr dirty="0" lang="en-US"/>
              <a:t>  Develop summary tables to aggregate data by projects and departments. </a:t>
            </a:r>
          </a:p>
          <a:p>
            <a:endParaRPr dirty="0" lang="en-US"/>
          </a:p>
          <a:p>
            <a:r>
              <a:rPr dirty="0" lang="en-US"/>
              <a:t>•</a:t>
            </a:r>
            <a:r>
              <a:rPr b="1" dirty="0" lang="en-US"/>
              <a:t>Visualization</a:t>
            </a:r>
            <a:r>
              <a:rPr dirty="0" lang="en-US"/>
              <a:t>: Utilize charts and graphs to visually represent performance data. Bar charts , pie charts and line graphs can provide clear insights into how employees are performing across different projects and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866775" y="1975545"/>
            <a:ext cx="8486775" cy="34442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sp>
        <p:nvSpPr>
          <p:cNvPr id="1048659" name="TextBox 8"/>
          <p:cNvSpPr txBox="1"/>
          <p:nvPr/>
        </p:nvSpPr>
        <p:spPr>
          <a:xfrm>
            <a:off x="1277470" y="1859287"/>
            <a:ext cx="6104964" cy="1158241"/>
          </a:xfrm>
          <a:prstGeom prst="rect"/>
          <a:noFill/>
        </p:spPr>
        <p:txBody>
          <a:bodyPr wrap="square">
            <a:spAutoFit/>
          </a:bodyPr>
          <a:p>
            <a:r>
              <a:rPr dirty="0" lang="en-US"/>
              <a:t>•Employee </a:t>
            </a:r>
          </a:p>
          <a:p>
            <a:r>
              <a:rPr dirty="0" lang="en-US"/>
              <a:t>•Employer </a:t>
            </a:r>
          </a:p>
          <a:p>
            <a:r>
              <a:rPr dirty="0" lang="en-US"/>
              <a:t>•Organization </a:t>
            </a:r>
          </a:p>
          <a:p>
            <a:r>
              <a:rPr dirty="0" lang="en-US"/>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9"/>
          <p:cNvSpPr txBox="1"/>
          <p:nvPr/>
        </p:nvSpPr>
        <p:spPr>
          <a:xfrm>
            <a:off x="3477186" y="2147054"/>
            <a:ext cx="6104964" cy="3139321"/>
          </a:xfrm>
          <a:prstGeom prst="rect"/>
          <a:noFill/>
        </p:spPr>
        <p:txBody>
          <a:bodyPr wrap="square">
            <a:spAutoFit/>
          </a:bodyPr>
          <a:p>
            <a:r>
              <a:rPr dirty="0" lang="en-US"/>
              <a:t>•</a:t>
            </a:r>
            <a:r>
              <a:rPr b="1" dirty="0" lang="en-US"/>
              <a:t>Filtering</a:t>
            </a:r>
            <a:r>
              <a:rPr dirty="0" lang="en-US"/>
              <a:t> in Excel allows you to selectively display and analyze specific subsets of data based on criteria, enabling focused insights and streamlined data management.</a:t>
            </a:r>
          </a:p>
          <a:p>
            <a:endParaRPr dirty="0" lang="en-US"/>
          </a:p>
          <a:p>
            <a:r>
              <a:rPr dirty="0" lang="en-US"/>
              <a:t>•</a:t>
            </a:r>
            <a:r>
              <a:rPr b="1" dirty="0" lang="en-US"/>
              <a:t>Groups</a:t>
            </a:r>
            <a:r>
              <a:rPr dirty="0" lang="en-US"/>
              <a:t> in Excel help organize and manage data by allowing users to collapse or expand sections of related rows or columns. </a:t>
            </a:r>
          </a:p>
          <a:p>
            <a:endParaRPr dirty="0" lang="en-US"/>
          </a:p>
          <a:p>
            <a:r>
              <a:rPr dirty="0" lang="en-US"/>
              <a:t>•A </a:t>
            </a:r>
            <a:r>
              <a:rPr b="1" dirty="0" lang="en-US"/>
              <a:t>Pivot</a:t>
            </a:r>
            <a:r>
              <a:rPr dirty="0" lang="en-US"/>
              <a:t> </a:t>
            </a:r>
            <a:r>
              <a:rPr b="1" dirty="0" lang="en-US"/>
              <a:t>Table</a:t>
            </a:r>
            <a:r>
              <a:rPr dirty="0" lang="en-US"/>
              <a:t> in Excel is a powerful tool that summarizes, analyzes and presents large datasets by organizing data into rows , columns and values for interactive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p:txBody>
          <a:bodyPr/>
          <a:p>
            <a:r>
              <a:rPr dirty="0" lang="en-IN"/>
              <a:t>Dataset Description</a:t>
            </a:r>
          </a:p>
        </p:txBody>
      </p:sp>
      <p:sp>
        <p:nvSpPr>
          <p:cNvPr id="1048666" name="TextBox 5"/>
          <p:cNvSpPr txBox="1"/>
          <p:nvPr/>
        </p:nvSpPr>
        <p:spPr>
          <a:xfrm>
            <a:off x="755332" y="1828800"/>
            <a:ext cx="10843846" cy="3046988"/>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3" name="TextBox 9"/>
          <p:cNvSpPr txBox="1"/>
          <p:nvPr/>
        </p:nvSpPr>
        <p:spPr>
          <a:xfrm>
            <a:off x="990600" y="1717928"/>
            <a:ext cx="9525000" cy="156966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monimonika182005@gmail.com</cp:lastModifiedBy>
  <dcterms:created xsi:type="dcterms:W3CDTF">2024-03-29T04:07:22Z</dcterms:created>
  <dcterms:modified xsi:type="dcterms:W3CDTF">2024-09-02T04:55:36Z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292bf5765c6b4236ab1a1b06249aa2aa</vt:lpwstr>
  </property>
</Properties>
</file>