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handoutMasterIdLst>
    <p:handoutMasterId r:id="rId8"/>
  </p:handoutMasterIdLst>
  <p:sldIdLst>
    <p:sldId id="257" r:id="rId2"/>
    <p:sldId id="259" r:id="rId3"/>
    <p:sldId id="261" r:id="rId4"/>
    <p:sldId id="260" r:id="rId5"/>
    <p:sldId id="258" r:id="rId6"/>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thik N" initials="PN" lastIdx="3" clrIdx="0">
    <p:extLst>
      <p:ext uri="{19B8F6BF-5375-455C-9EA6-DF929625EA0E}">
        <p15:presenceInfo xmlns:p15="http://schemas.microsoft.com/office/powerpoint/2012/main" userId="a832dde12acd6c6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C1FF"/>
    <a:srgbClr val="9AC0FE"/>
    <a:srgbClr val="71A3E8"/>
    <a:srgbClr val="83B0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74" autoAdjust="0"/>
    <p:restoredTop sz="94660"/>
  </p:normalViewPr>
  <p:slideViewPr>
    <p:cSldViewPr snapToGrid="0" snapToObjects="1">
      <p:cViewPr>
        <p:scale>
          <a:sx n="100" d="100"/>
          <a:sy n="100" d="100"/>
        </p:scale>
        <p:origin x="534" y="-3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C027C72-F16E-4466-B17F-9D6BF8D3F079}"/>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dirty="0"/>
          </a:p>
        </p:txBody>
      </p:sp>
      <p:sp>
        <p:nvSpPr>
          <p:cNvPr id="3" name="Date Placeholder 2">
            <a:extLst>
              <a:ext uri="{FF2B5EF4-FFF2-40B4-BE49-F238E27FC236}">
                <a16:creationId xmlns:a16="http://schemas.microsoft.com/office/drawing/2014/main" id="{227B51DD-965D-4EAA-911E-1351BA776C4D}"/>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3DCF6D28-EEA9-4C1F-895A-8F1BACEDAA2E}" type="datetimeFigureOut">
              <a:rPr lang="en-US"/>
              <a:pPr>
                <a:defRPr/>
              </a:pPr>
              <a:t>1/26/2020</a:t>
            </a:fld>
            <a:endParaRPr lang="en-US" dirty="0"/>
          </a:p>
        </p:txBody>
      </p:sp>
      <p:sp>
        <p:nvSpPr>
          <p:cNvPr id="4" name="Footer Placeholder 3">
            <a:extLst>
              <a:ext uri="{FF2B5EF4-FFF2-40B4-BE49-F238E27FC236}">
                <a16:creationId xmlns:a16="http://schemas.microsoft.com/office/drawing/2014/main" id="{0387F5E3-89B2-472E-9CAA-6A32E34D5B41}"/>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dirty="0"/>
          </a:p>
        </p:txBody>
      </p:sp>
      <p:sp>
        <p:nvSpPr>
          <p:cNvPr id="5" name="Slide Number Placeholder 4">
            <a:extLst>
              <a:ext uri="{FF2B5EF4-FFF2-40B4-BE49-F238E27FC236}">
                <a16:creationId xmlns:a16="http://schemas.microsoft.com/office/drawing/2014/main" id="{9228BF42-471C-480D-80A0-D9EFAC90C2EE}"/>
              </a:ext>
            </a:extLst>
          </p:cNvPr>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AD6D1FD7-11F2-4D49-8A44-F99A97D73BAA}" type="slidenum">
              <a:rPr lang="en-US"/>
              <a:pPr>
                <a:defRPr/>
              </a:pPr>
              <a:t>‹#›</a:t>
            </a:fld>
            <a:endParaRPr lang="en-US" dirty="0"/>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B25C25E-F882-4F9A-B56F-41E99D77C1C6}"/>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dirty="0"/>
          </a:p>
        </p:txBody>
      </p:sp>
      <p:sp>
        <p:nvSpPr>
          <p:cNvPr id="3" name="Date Placeholder 2">
            <a:extLst>
              <a:ext uri="{FF2B5EF4-FFF2-40B4-BE49-F238E27FC236}">
                <a16:creationId xmlns:a16="http://schemas.microsoft.com/office/drawing/2014/main" id="{D797D467-E9AC-44E1-AEC8-EF9502090AE3}"/>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654EAD6E-6214-421A-AE13-12A51AC27549}" type="datetimeFigureOut">
              <a:rPr lang="en-US"/>
              <a:pPr>
                <a:defRPr/>
              </a:pPr>
              <a:t>1/26/2020</a:t>
            </a:fld>
            <a:endParaRPr lang="en-US" dirty="0"/>
          </a:p>
        </p:txBody>
      </p:sp>
      <p:sp>
        <p:nvSpPr>
          <p:cNvPr id="4" name="Slide Image Placeholder 3">
            <a:extLst>
              <a:ext uri="{FF2B5EF4-FFF2-40B4-BE49-F238E27FC236}">
                <a16:creationId xmlns:a16="http://schemas.microsoft.com/office/drawing/2014/main" id="{212B200A-0E2F-4E41-BE69-B2C514025B38}"/>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a16="http://schemas.microsoft.com/office/drawing/2014/main" id="{533B1017-96CF-4871-AB0C-FA6D54C04E19}"/>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56DE77F5-6593-4511-BAD1-913FF61F74B0}"/>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dirty="0"/>
          </a:p>
        </p:txBody>
      </p:sp>
      <p:sp>
        <p:nvSpPr>
          <p:cNvPr id="7" name="Slide Number Placeholder 6">
            <a:extLst>
              <a:ext uri="{FF2B5EF4-FFF2-40B4-BE49-F238E27FC236}">
                <a16:creationId xmlns:a16="http://schemas.microsoft.com/office/drawing/2014/main" id="{A7926C3A-D70D-4021-B441-C93ADFD067E3}"/>
              </a:ext>
            </a:extLst>
          </p:cNvPr>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0D9BE23C-2BB8-4F1C-B811-8C9703AC9E82}" type="slidenum">
              <a:rPr lang="en-US"/>
              <a:pPr>
                <a:defRPr/>
              </a:pPr>
              <a:t>‹#›</a:t>
            </a:fld>
            <a:endParaRPr lang="en-US" dirty="0"/>
          </a:p>
        </p:txBody>
      </p:sp>
    </p:spTree>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D9BE23C-2BB8-4F1C-B811-8C9703AC9E82}" type="slidenum">
              <a:rPr lang="en-US" smtClean="0"/>
              <a:pPr>
                <a:defRPr/>
              </a:pPr>
              <a:t>1</a:t>
            </a:fld>
            <a:endParaRPr lang="en-US" dirty="0"/>
          </a:p>
        </p:txBody>
      </p:sp>
    </p:spTree>
    <p:extLst>
      <p:ext uri="{BB962C8B-B14F-4D97-AF65-F5344CB8AC3E}">
        <p14:creationId xmlns:p14="http://schemas.microsoft.com/office/powerpoint/2010/main" val="1669087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968E9AF5-39DE-4C5C-96DB-ADE2756800E9}"/>
              </a:ext>
            </a:extLst>
          </p:cNvPr>
          <p:cNvSpPr>
            <a:spLocks noGrp="1"/>
          </p:cNvSpPr>
          <p:nvPr>
            <p:ph type="dt" sz="half" idx="10"/>
          </p:nvPr>
        </p:nvSpPr>
        <p:spPr/>
        <p:txBody>
          <a:bodyPr/>
          <a:lstStyle>
            <a:lvl1pPr>
              <a:defRPr/>
            </a:lvl1pPr>
          </a:lstStyle>
          <a:p>
            <a:pPr>
              <a:defRPr/>
            </a:pPr>
            <a:fld id="{2118FAAA-BBA5-458A-8633-26CFCA841B04}" type="datetime1">
              <a:rPr lang="en-IN"/>
              <a:pPr>
                <a:defRPr/>
              </a:pPr>
              <a:t>26-01-2020</a:t>
            </a:fld>
            <a:endParaRPr lang="en-US" dirty="0"/>
          </a:p>
        </p:txBody>
      </p:sp>
      <p:sp>
        <p:nvSpPr>
          <p:cNvPr id="5" name="Footer Placeholder 4">
            <a:extLst>
              <a:ext uri="{FF2B5EF4-FFF2-40B4-BE49-F238E27FC236}">
                <a16:creationId xmlns:a16="http://schemas.microsoft.com/office/drawing/2014/main" id="{C6F24144-CB0D-4F66-89C3-0087257DEC7C}"/>
              </a:ext>
            </a:extLst>
          </p:cNvPr>
          <p:cNvSpPr>
            <a:spLocks noGrp="1"/>
          </p:cNvSpPr>
          <p:nvPr>
            <p:ph type="ftr" sz="quarter" idx="11"/>
          </p:nvPr>
        </p:nvSpPr>
        <p:spPr/>
        <p:txBody>
          <a:bodyPr/>
          <a:lstStyle>
            <a:lvl1pPr>
              <a:defRPr/>
            </a:lvl1pPr>
          </a:lstStyle>
          <a:p>
            <a:pPr>
              <a:defRPr/>
            </a:pPr>
            <a:endParaRPr lang="en-US" dirty="0"/>
          </a:p>
        </p:txBody>
      </p:sp>
      <p:sp>
        <p:nvSpPr>
          <p:cNvPr id="6" name="Slide Number Placeholder 5">
            <a:extLst>
              <a:ext uri="{FF2B5EF4-FFF2-40B4-BE49-F238E27FC236}">
                <a16:creationId xmlns:a16="http://schemas.microsoft.com/office/drawing/2014/main" id="{B065F0F6-6D0B-49A4-941F-DE00073BE2AC}"/>
              </a:ext>
            </a:extLst>
          </p:cNvPr>
          <p:cNvSpPr>
            <a:spLocks noGrp="1"/>
          </p:cNvSpPr>
          <p:nvPr>
            <p:ph type="sldNum" sz="quarter" idx="12"/>
          </p:nvPr>
        </p:nvSpPr>
        <p:spPr/>
        <p:txBody>
          <a:bodyPr/>
          <a:lstStyle>
            <a:lvl1pPr>
              <a:defRPr/>
            </a:lvl1pPr>
          </a:lstStyle>
          <a:p>
            <a:pPr>
              <a:defRPr/>
            </a:pPr>
            <a:fld id="{5C65F7D4-F048-42F2-AE4A-F777E6EFDA8D}" type="slidenum">
              <a:rPr lang="en-US"/>
              <a:pPr>
                <a:defRPr/>
              </a:pPr>
              <a:t>‹#›</a:t>
            </a:fld>
            <a:endParaRPr lang="en-US" dirty="0"/>
          </a:p>
        </p:txBody>
      </p:sp>
    </p:spTree>
    <p:extLst>
      <p:ext uri="{BB962C8B-B14F-4D97-AF65-F5344CB8AC3E}">
        <p14:creationId xmlns:p14="http://schemas.microsoft.com/office/powerpoint/2010/main" val="404034217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968171-89AA-44CC-82E0-91EF946F4FF2}"/>
              </a:ext>
            </a:extLst>
          </p:cNvPr>
          <p:cNvSpPr>
            <a:spLocks noGrp="1"/>
          </p:cNvSpPr>
          <p:nvPr>
            <p:ph type="dt" sz="half" idx="10"/>
          </p:nvPr>
        </p:nvSpPr>
        <p:spPr/>
        <p:txBody>
          <a:bodyPr/>
          <a:lstStyle>
            <a:lvl1pPr>
              <a:defRPr/>
            </a:lvl1pPr>
          </a:lstStyle>
          <a:p>
            <a:pPr>
              <a:defRPr/>
            </a:pPr>
            <a:fld id="{1D276AAA-E51F-4491-BD9B-BB198F722EFF}" type="datetime1">
              <a:rPr lang="en-IN"/>
              <a:pPr>
                <a:defRPr/>
              </a:pPr>
              <a:t>26-01-2020</a:t>
            </a:fld>
            <a:endParaRPr lang="en-US" dirty="0"/>
          </a:p>
        </p:txBody>
      </p:sp>
      <p:sp>
        <p:nvSpPr>
          <p:cNvPr id="5" name="Footer Placeholder 4">
            <a:extLst>
              <a:ext uri="{FF2B5EF4-FFF2-40B4-BE49-F238E27FC236}">
                <a16:creationId xmlns:a16="http://schemas.microsoft.com/office/drawing/2014/main" id="{075E2383-D4A6-4F70-8D14-5CE0EB7FAC04}"/>
              </a:ext>
            </a:extLst>
          </p:cNvPr>
          <p:cNvSpPr>
            <a:spLocks noGrp="1"/>
          </p:cNvSpPr>
          <p:nvPr>
            <p:ph type="ftr" sz="quarter" idx="11"/>
          </p:nvPr>
        </p:nvSpPr>
        <p:spPr/>
        <p:txBody>
          <a:bodyPr/>
          <a:lstStyle>
            <a:lvl1pPr>
              <a:defRPr/>
            </a:lvl1pPr>
          </a:lstStyle>
          <a:p>
            <a:pPr>
              <a:defRPr/>
            </a:pPr>
            <a:endParaRPr lang="en-US" dirty="0"/>
          </a:p>
        </p:txBody>
      </p:sp>
      <p:sp>
        <p:nvSpPr>
          <p:cNvPr id="6" name="Slide Number Placeholder 5">
            <a:extLst>
              <a:ext uri="{FF2B5EF4-FFF2-40B4-BE49-F238E27FC236}">
                <a16:creationId xmlns:a16="http://schemas.microsoft.com/office/drawing/2014/main" id="{C8B0FF68-AB19-439C-9260-170DEE4BB6BD}"/>
              </a:ext>
            </a:extLst>
          </p:cNvPr>
          <p:cNvSpPr>
            <a:spLocks noGrp="1"/>
          </p:cNvSpPr>
          <p:nvPr>
            <p:ph type="sldNum" sz="quarter" idx="12"/>
          </p:nvPr>
        </p:nvSpPr>
        <p:spPr/>
        <p:txBody>
          <a:bodyPr/>
          <a:lstStyle>
            <a:lvl1pPr>
              <a:defRPr/>
            </a:lvl1pPr>
          </a:lstStyle>
          <a:p>
            <a:pPr>
              <a:defRPr/>
            </a:pPr>
            <a:fld id="{DF3E669E-EEA2-45CC-8256-B1B74A632873}" type="slidenum">
              <a:rPr lang="en-US"/>
              <a:pPr>
                <a:defRPr/>
              </a:pPr>
              <a:t>‹#›</a:t>
            </a:fld>
            <a:endParaRPr lang="en-US" dirty="0"/>
          </a:p>
        </p:txBody>
      </p:sp>
    </p:spTree>
    <p:extLst>
      <p:ext uri="{BB962C8B-B14F-4D97-AF65-F5344CB8AC3E}">
        <p14:creationId xmlns:p14="http://schemas.microsoft.com/office/powerpoint/2010/main" val="167065617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1319BB-7B79-4805-A5F3-0166E58BF796}"/>
              </a:ext>
            </a:extLst>
          </p:cNvPr>
          <p:cNvSpPr>
            <a:spLocks noGrp="1"/>
          </p:cNvSpPr>
          <p:nvPr>
            <p:ph type="dt" sz="half" idx="10"/>
          </p:nvPr>
        </p:nvSpPr>
        <p:spPr/>
        <p:txBody>
          <a:bodyPr/>
          <a:lstStyle>
            <a:lvl1pPr>
              <a:defRPr/>
            </a:lvl1pPr>
          </a:lstStyle>
          <a:p>
            <a:pPr>
              <a:defRPr/>
            </a:pPr>
            <a:fld id="{7C440509-D5F3-47E4-84B2-F7371766BAE5}" type="datetime1">
              <a:rPr lang="en-IN"/>
              <a:pPr>
                <a:defRPr/>
              </a:pPr>
              <a:t>26-01-2020</a:t>
            </a:fld>
            <a:endParaRPr lang="en-US" dirty="0"/>
          </a:p>
        </p:txBody>
      </p:sp>
      <p:sp>
        <p:nvSpPr>
          <p:cNvPr id="5" name="Footer Placeholder 4">
            <a:extLst>
              <a:ext uri="{FF2B5EF4-FFF2-40B4-BE49-F238E27FC236}">
                <a16:creationId xmlns:a16="http://schemas.microsoft.com/office/drawing/2014/main" id="{68798E4E-FD9E-454F-837A-1001EEAE8182}"/>
              </a:ext>
            </a:extLst>
          </p:cNvPr>
          <p:cNvSpPr>
            <a:spLocks noGrp="1"/>
          </p:cNvSpPr>
          <p:nvPr>
            <p:ph type="ftr" sz="quarter" idx="11"/>
          </p:nvPr>
        </p:nvSpPr>
        <p:spPr/>
        <p:txBody>
          <a:bodyPr/>
          <a:lstStyle>
            <a:lvl1pPr>
              <a:defRPr/>
            </a:lvl1pPr>
          </a:lstStyle>
          <a:p>
            <a:pPr>
              <a:defRPr/>
            </a:pPr>
            <a:endParaRPr lang="en-US" dirty="0"/>
          </a:p>
        </p:txBody>
      </p:sp>
      <p:sp>
        <p:nvSpPr>
          <p:cNvPr id="6" name="Slide Number Placeholder 5">
            <a:extLst>
              <a:ext uri="{FF2B5EF4-FFF2-40B4-BE49-F238E27FC236}">
                <a16:creationId xmlns:a16="http://schemas.microsoft.com/office/drawing/2014/main" id="{56EF76DB-CBF9-4270-B8A6-31B439679762}"/>
              </a:ext>
            </a:extLst>
          </p:cNvPr>
          <p:cNvSpPr>
            <a:spLocks noGrp="1"/>
          </p:cNvSpPr>
          <p:nvPr>
            <p:ph type="sldNum" sz="quarter" idx="12"/>
          </p:nvPr>
        </p:nvSpPr>
        <p:spPr/>
        <p:txBody>
          <a:bodyPr/>
          <a:lstStyle>
            <a:lvl1pPr>
              <a:defRPr/>
            </a:lvl1pPr>
          </a:lstStyle>
          <a:p>
            <a:pPr>
              <a:defRPr/>
            </a:pPr>
            <a:fld id="{1BE8AEA4-E80C-4B02-8511-2ECC1E93B804}" type="slidenum">
              <a:rPr lang="en-US"/>
              <a:pPr>
                <a:defRPr/>
              </a:pPr>
              <a:t>‹#›</a:t>
            </a:fld>
            <a:endParaRPr lang="en-US" dirty="0"/>
          </a:p>
        </p:txBody>
      </p:sp>
    </p:spTree>
    <p:extLst>
      <p:ext uri="{BB962C8B-B14F-4D97-AF65-F5344CB8AC3E}">
        <p14:creationId xmlns:p14="http://schemas.microsoft.com/office/powerpoint/2010/main" val="125564432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9148DD-B824-444E-96FA-A9CC044C514D}"/>
              </a:ext>
            </a:extLst>
          </p:cNvPr>
          <p:cNvSpPr>
            <a:spLocks noGrp="1"/>
          </p:cNvSpPr>
          <p:nvPr>
            <p:ph type="dt" sz="half" idx="10"/>
          </p:nvPr>
        </p:nvSpPr>
        <p:spPr/>
        <p:txBody>
          <a:bodyPr/>
          <a:lstStyle>
            <a:lvl1pPr>
              <a:defRPr/>
            </a:lvl1pPr>
          </a:lstStyle>
          <a:p>
            <a:pPr>
              <a:defRPr/>
            </a:pPr>
            <a:fld id="{3E624225-C4C1-4E0D-BD50-A73FC7846EA1}" type="datetime1">
              <a:rPr lang="en-IN"/>
              <a:pPr>
                <a:defRPr/>
              </a:pPr>
              <a:t>26-01-2020</a:t>
            </a:fld>
            <a:endParaRPr lang="en-US" dirty="0"/>
          </a:p>
        </p:txBody>
      </p:sp>
      <p:sp>
        <p:nvSpPr>
          <p:cNvPr id="5" name="Footer Placeholder 4">
            <a:extLst>
              <a:ext uri="{FF2B5EF4-FFF2-40B4-BE49-F238E27FC236}">
                <a16:creationId xmlns:a16="http://schemas.microsoft.com/office/drawing/2014/main" id="{EABDDD5E-ACAB-439E-8809-4018874F1F60}"/>
              </a:ext>
            </a:extLst>
          </p:cNvPr>
          <p:cNvSpPr>
            <a:spLocks noGrp="1"/>
          </p:cNvSpPr>
          <p:nvPr>
            <p:ph type="ftr" sz="quarter" idx="11"/>
          </p:nvPr>
        </p:nvSpPr>
        <p:spPr/>
        <p:txBody>
          <a:bodyPr/>
          <a:lstStyle>
            <a:lvl1pPr>
              <a:defRPr/>
            </a:lvl1pPr>
          </a:lstStyle>
          <a:p>
            <a:pPr>
              <a:defRPr/>
            </a:pPr>
            <a:endParaRPr lang="en-US" dirty="0"/>
          </a:p>
        </p:txBody>
      </p:sp>
      <p:sp>
        <p:nvSpPr>
          <p:cNvPr id="6" name="Slide Number Placeholder 5">
            <a:extLst>
              <a:ext uri="{FF2B5EF4-FFF2-40B4-BE49-F238E27FC236}">
                <a16:creationId xmlns:a16="http://schemas.microsoft.com/office/drawing/2014/main" id="{3B1DC659-F0A6-43AA-85DB-86102D5CAC5D}"/>
              </a:ext>
            </a:extLst>
          </p:cNvPr>
          <p:cNvSpPr>
            <a:spLocks noGrp="1"/>
          </p:cNvSpPr>
          <p:nvPr>
            <p:ph type="sldNum" sz="quarter" idx="12"/>
          </p:nvPr>
        </p:nvSpPr>
        <p:spPr/>
        <p:txBody>
          <a:bodyPr/>
          <a:lstStyle>
            <a:lvl1pPr>
              <a:defRPr/>
            </a:lvl1pPr>
          </a:lstStyle>
          <a:p>
            <a:pPr>
              <a:defRPr/>
            </a:pPr>
            <a:fld id="{B8203A8C-5A3A-4FE8-893B-D1B4CCD99230}" type="slidenum">
              <a:rPr lang="en-US"/>
              <a:pPr>
                <a:defRPr/>
              </a:pPr>
              <a:t>‹#›</a:t>
            </a:fld>
            <a:endParaRPr lang="en-US" dirty="0"/>
          </a:p>
        </p:txBody>
      </p:sp>
    </p:spTree>
    <p:extLst>
      <p:ext uri="{BB962C8B-B14F-4D97-AF65-F5344CB8AC3E}">
        <p14:creationId xmlns:p14="http://schemas.microsoft.com/office/powerpoint/2010/main" val="366456087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BC430D-50E9-4FB4-AA75-217F891D45A6}"/>
              </a:ext>
            </a:extLst>
          </p:cNvPr>
          <p:cNvSpPr>
            <a:spLocks noGrp="1"/>
          </p:cNvSpPr>
          <p:nvPr>
            <p:ph type="dt" sz="half" idx="10"/>
          </p:nvPr>
        </p:nvSpPr>
        <p:spPr/>
        <p:txBody>
          <a:bodyPr/>
          <a:lstStyle>
            <a:lvl1pPr>
              <a:defRPr/>
            </a:lvl1pPr>
          </a:lstStyle>
          <a:p>
            <a:pPr>
              <a:defRPr/>
            </a:pPr>
            <a:fld id="{B177327D-94CF-4F47-9722-283BD27C79AE}" type="datetime1">
              <a:rPr lang="en-IN"/>
              <a:pPr>
                <a:defRPr/>
              </a:pPr>
              <a:t>26-01-2020</a:t>
            </a:fld>
            <a:endParaRPr lang="en-US" dirty="0"/>
          </a:p>
        </p:txBody>
      </p:sp>
      <p:sp>
        <p:nvSpPr>
          <p:cNvPr id="5" name="Footer Placeholder 4">
            <a:extLst>
              <a:ext uri="{FF2B5EF4-FFF2-40B4-BE49-F238E27FC236}">
                <a16:creationId xmlns:a16="http://schemas.microsoft.com/office/drawing/2014/main" id="{22813545-312F-42FD-B55E-D140403D0A10}"/>
              </a:ext>
            </a:extLst>
          </p:cNvPr>
          <p:cNvSpPr>
            <a:spLocks noGrp="1"/>
          </p:cNvSpPr>
          <p:nvPr>
            <p:ph type="ftr" sz="quarter" idx="11"/>
          </p:nvPr>
        </p:nvSpPr>
        <p:spPr/>
        <p:txBody>
          <a:bodyPr/>
          <a:lstStyle>
            <a:lvl1pPr>
              <a:defRPr/>
            </a:lvl1pPr>
          </a:lstStyle>
          <a:p>
            <a:pPr>
              <a:defRPr/>
            </a:pPr>
            <a:endParaRPr lang="en-US" dirty="0"/>
          </a:p>
        </p:txBody>
      </p:sp>
      <p:sp>
        <p:nvSpPr>
          <p:cNvPr id="6" name="Slide Number Placeholder 5">
            <a:extLst>
              <a:ext uri="{FF2B5EF4-FFF2-40B4-BE49-F238E27FC236}">
                <a16:creationId xmlns:a16="http://schemas.microsoft.com/office/drawing/2014/main" id="{9567E582-4F39-4A6A-9268-418AFE2547CC}"/>
              </a:ext>
            </a:extLst>
          </p:cNvPr>
          <p:cNvSpPr>
            <a:spLocks noGrp="1"/>
          </p:cNvSpPr>
          <p:nvPr>
            <p:ph type="sldNum" sz="quarter" idx="12"/>
          </p:nvPr>
        </p:nvSpPr>
        <p:spPr/>
        <p:txBody>
          <a:bodyPr/>
          <a:lstStyle>
            <a:lvl1pPr>
              <a:defRPr/>
            </a:lvl1pPr>
          </a:lstStyle>
          <a:p>
            <a:pPr>
              <a:defRPr/>
            </a:pPr>
            <a:fld id="{AD6ED4FF-95FC-4C82-B68A-535A7E494434}" type="slidenum">
              <a:rPr lang="en-US"/>
              <a:pPr>
                <a:defRPr/>
              </a:pPr>
              <a:t>‹#›</a:t>
            </a:fld>
            <a:endParaRPr lang="en-US" dirty="0"/>
          </a:p>
        </p:txBody>
      </p:sp>
    </p:spTree>
    <p:extLst>
      <p:ext uri="{BB962C8B-B14F-4D97-AF65-F5344CB8AC3E}">
        <p14:creationId xmlns:p14="http://schemas.microsoft.com/office/powerpoint/2010/main" val="199719595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E21D6A5A-472B-4735-9A5B-60875C2ECF5D}"/>
              </a:ext>
            </a:extLst>
          </p:cNvPr>
          <p:cNvSpPr>
            <a:spLocks noGrp="1"/>
          </p:cNvSpPr>
          <p:nvPr>
            <p:ph type="dt" sz="half" idx="10"/>
          </p:nvPr>
        </p:nvSpPr>
        <p:spPr/>
        <p:txBody>
          <a:bodyPr/>
          <a:lstStyle>
            <a:lvl1pPr>
              <a:defRPr/>
            </a:lvl1pPr>
          </a:lstStyle>
          <a:p>
            <a:pPr>
              <a:defRPr/>
            </a:pPr>
            <a:fld id="{82F18ACE-63BA-4F5D-9258-273CC20B0EF4}" type="datetime1">
              <a:rPr lang="en-IN"/>
              <a:pPr>
                <a:defRPr/>
              </a:pPr>
              <a:t>26-01-2020</a:t>
            </a:fld>
            <a:endParaRPr lang="en-US" dirty="0"/>
          </a:p>
        </p:txBody>
      </p:sp>
      <p:sp>
        <p:nvSpPr>
          <p:cNvPr id="6" name="Footer Placeholder 4">
            <a:extLst>
              <a:ext uri="{FF2B5EF4-FFF2-40B4-BE49-F238E27FC236}">
                <a16:creationId xmlns:a16="http://schemas.microsoft.com/office/drawing/2014/main" id="{11E07FF5-9668-4D58-BC3A-A3EE1C56AEEE}"/>
              </a:ext>
            </a:extLst>
          </p:cNvPr>
          <p:cNvSpPr>
            <a:spLocks noGrp="1"/>
          </p:cNvSpPr>
          <p:nvPr>
            <p:ph type="ftr" sz="quarter" idx="11"/>
          </p:nvPr>
        </p:nvSpPr>
        <p:spPr/>
        <p:txBody>
          <a:bodyPr/>
          <a:lstStyle>
            <a:lvl1pPr>
              <a:defRPr/>
            </a:lvl1pPr>
          </a:lstStyle>
          <a:p>
            <a:pPr>
              <a:defRPr/>
            </a:pPr>
            <a:endParaRPr lang="en-US" dirty="0"/>
          </a:p>
        </p:txBody>
      </p:sp>
      <p:sp>
        <p:nvSpPr>
          <p:cNvPr id="7" name="Slide Number Placeholder 5">
            <a:extLst>
              <a:ext uri="{FF2B5EF4-FFF2-40B4-BE49-F238E27FC236}">
                <a16:creationId xmlns:a16="http://schemas.microsoft.com/office/drawing/2014/main" id="{79411B10-6CA4-46C3-B518-AE4E549CCAC4}"/>
              </a:ext>
            </a:extLst>
          </p:cNvPr>
          <p:cNvSpPr>
            <a:spLocks noGrp="1"/>
          </p:cNvSpPr>
          <p:nvPr>
            <p:ph type="sldNum" sz="quarter" idx="12"/>
          </p:nvPr>
        </p:nvSpPr>
        <p:spPr/>
        <p:txBody>
          <a:bodyPr/>
          <a:lstStyle>
            <a:lvl1pPr>
              <a:defRPr/>
            </a:lvl1pPr>
          </a:lstStyle>
          <a:p>
            <a:pPr>
              <a:defRPr/>
            </a:pPr>
            <a:fld id="{EF02EF50-A301-4B3B-974B-AAD0449509B2}" type="slidenum">
              <a:rPr lang="en-US"/>
              <a:pPr>
                <a:defRPr/>
              </a:pPr>
              <a:t>‹#›</a:t>
            </a:fld>
            <a:endParaRPr lang="en-US" dirty="0"/>
          </a:p>
        </p:txBody>
      </p:sp>
    </p:spTree>
    <p:extLst>
      <p:ext uri="{BB962C8B-B14F-4D97-AF65-F5344CB8AC3E}">
        <p14:creationId xmlns:p14="http://schemas.microsoft.com/office/powerpoint/2010/main" val="316799697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0AEC435A-1E90-48F1-9DAE-B14FD873573A}"/>
              </a:ext>
            </a:extLst>
          </p:cNvPr>
          <p:cNvSpPr>
            <a:spLocks noGrp="1"/>
          </p:cNvSpPr>
          <p:nvPr>
            <p:ph type="dt" sz="half" idx="10"/>
          </p:nvPr>
        </p:nvSpPr>
        <p:spPr/>
        <p:txBody>
          <a:bodyPr/>
          <a:lstStyle>
            <a:lvl1pPr>
              <a:defRPr/>
            </a:lvl1pPr>
          </a:lstStyle>
          <a:p>
            <a:pPr>
              <a:defRPr/>
            </a:pPr>
            <a:fld id="{A41EDC9D-166E-4B1E-BEDE-66DF71FE74A8}" type="datetime1">
              <a:rPr lang="en-IN"/>
              <a:pPr>
                <a:defRPr/>
              </a:pPr>
              <a:t>26-01-2020</a:t>
            </a:fld>
            <a:endParaRPr lang="en-US" dirty="0"/>
          </a:p>
        </p:txBody>
      </p:sp>
      <p:sp>
        <p:nvSpPr>
          <p:cNvPr id="8" name="Footer Placeholder 4">
            <a:extLst>
              <a:ext uri="{FF2B5EF4-FFF2-40B4-BE49-F238E27FC236}">
                <a16:creationId xmlns:a16="http://schemas.microsoft.com/office/drawing/2014/main" id="{AC7E70E0-40B8-46F6-A5D8-F5697F4994F9}"/>
              </a:ext>
            </a:extLst>
          </p:cNvPr>
          <p:cNvSpPr>
            <a:spLocks noGrp="1"/>
          </p:cNvSpPr>
          <p:nvPr>
            <p:ph type="ftr" sz="quarter" idx="11"/>
          </p:nvPr>
        </p:nvSpPr>
        <p:spPr/>
        <p:txBody>
          <a:bodyPr/>
          <a:lstStyle>
            <a:lvl1pPr>
              <a:defRPr/>
            </a:lvl1pPr>
          </a:lstStyle>
          <a:p>
            <a:pPr>
              <a:defRPr/>
            </a:pPr>
            <a:endParaRPr lang="en-US" dirty="0"/>
          </a:p>
        </p:txBody>
      </p:sp>
      <p:sp>
        <p:nvSpPr>
          <p:cNvPr id="9" name="Slide Number Placeholder 5">
            <a:extLst>
              <a:ext uri="{FF2B5EF4-FFF2-40B4-BE49-F238E27FC236}">
                <a16:creationId xmlns:a16="http://schemas.microsoft.com/office/drawing/2014/main" id="{ECF7186C-3CB5-4967-8FE7-1A47E43EE78F}"/>
              </a:ext>
            </a:extLst>
          </p:cNvPr>
          <p:cNvSpPr>
            <a:spLocks noGrp="1"/>
          </p:cNvSpPr>
          <p:nvPr>
            <p:ph type="sldNum" sz="quarter" idx="12"/>
          </p:nvPr>
        </p:nvSpPr>
        <p:spPr/>
        <p:txBody>
          <a:bodyPr/>
          <a:lstStyle>
            <a:lvl1pPr>
              <a:defRPr/>
            </a:lvl1pPr>
          </a:lstStyle>
          <a:p>
            <a:pPr>
              <a:defRPr/>
            </a:pPr>
            <a:fld id="{A07F50CF-FD37-4E5F-89F1-B042C8CB797E}" type="slidenum">
              <a:rPr lang="en-US"/>
              <a:pPr>
                <a:defRPr/>
              </a:pPr>
              <a:t>‹#›</a:t>
            </a:fld>
            <a:endParaRPr lang="en-US" dirty="0"/>
          </a:p>
        </p:txBody>
      </p:sp>
    </p:spTree>
    <p:extLst>
      <p:ext uri="{BB962C8B-B14F-4D97-AF65-F5344CB8AC3E}">
        <p14:creationId xmlns:p14="http://schemas.microsoft.com/office/powerpoint/2010/main" val="22614649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02C3A551-2118-417A-929C-27B3BDEC25D9}"/>
              </a:ext>
            </a:extLst>
          </p:cNvPr>
          <p:cNvSpPr>
            <a:spLocks noGrp="1"/>
          </p:cNvSpPr>
          <p:nvPr>
            <p:ph type="dt" sz="half" idx="10"/>
          </p:nvPr>
        </p:nvSpPr>
        <p:spPr/>
        <p:txBody>
          <a:bodyPr/>
          <a:lstStyle>
            <a:lvl1pPr>
              <a:defRPr/>
            </a:lvl1pPr>
          </a:lstStyle>
          <a:p>
            <a:pPr>
              <a:defRPr/>
            </a:pPr>
            <a:fld id="{A5693AD0-2AD1-4D50-A454-323CF411F1C7}" type="datetime1">
              <a:rPr lang="en-IN"/>
              <a:pPr>
                <a:defRPr/>
              </a:pPr>
              <a:t>26-01-2020</a:t>
            </a:fld>
            <a:endParaRPr lang="en-US" dirty="0"/>
          </a:p>
        </p:txBody>
      </p:sp>
      <p:sp>
        <p:nvSpPr>
          <p:cNvPr id="4" name="Footer Placeholder 4">
            <a:extLst>
              <a:ext uri="{FF2B5EF4-FFF2-40B4-BE49-F238E27FC236}">
                <a16:creationId xmlns:a16="http://schemas.microsoft.com/office/drawing/2014/main" id="{97FBA693-E669-492B-956A-4FBB66EE5BBA}"/>
              </a:ext>
            </a:extLst>
          </p:cNvPr>
          <p:cNvSpPr>
            <a:spLocks noGrp="1"/>
          </p:cNvSpPr>
          <p:nvPr>
            <p:ph type="ftr" sz="quarter" idx="11"/>
          </p:nvPr>
        </p:nvSpPr>
        <p:spPr/>
        <p:txBody>
          <a:bodyPr/>
          <a:lstStyle>
            <a:lvl1pPr>
              <a:defRPr/>
            </a:lvl1pPr>
          </a:lstStyle>
          <a:p>
            <a:pPr>
              <a:defRPr/>
            </a:pPr>
            <a:endParaRPr lang="en-US" dirty="0"/>
          </a:p>
        </p:txBody>
      </p:sp>
      <p:sp>
        <p:nvSpPr>
          <p:cNvPr id="5" name="Slide Number Placeholder 5">
            <a:extLst>
              <a:ext uri="{FF2B5EF4-FFF2-40B4-BE49-F238E27FC236}">
                <a16:creationId xmlns:a16="http://schemas.microsoft.com/office/drawing/2014/main" id="{409A31D2-CFD8-4B3C-B50A-4F1A6376A91A}"/>
              </a:ext>
            </a:extLst>
          </p:cNvPr>
          <p:cNvSpPr>
            <a:spLocks noGrp="1"/>
          </p:cNvSpPr>
          <p:nvPr>
            <p:ph type="sldNum" sz="quarter" idx="12"/>
          </p:nvPr>
        </p:nvSpPr>
        <p:spPr/>
        <p:txBody>
          <a:bodyPr/>
          <a:lstStyle>
            <a:lvl1pPr>
              <a:defRPr/>
            </a:lvl1pPr>
          </a:lstStyle>
          <a:p>
            <a:pPr>
              <a:defRPr/>
            </a:pPr>
            <a:fld id="{5C6B6393-6F2E-4810-8D90-897675A9D5CB}" type="slidenum">
              <a:rPr lang="en-US"/>
              <a:pPr>
                <a:defRPr/>
              </a:pPr>
              <a:t>‹#›</a:t>
            </a:fld>
            <a:endParaRPr lang="en-US" dirty="0"/>
          </a:p>
        </p:txBody>
      </p:sp>
    </p:spTree>
    <p:extLst>
      <p:ext uri="{BB962C8B-B14F-4D97-AF65-F5344CB8AC3E}">
        <p14:creationId xmlns:p14="http://schemas.microsoft.com/office/powerpoint/2010/main" val="237811664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427CDA14-E751-405F-AD3A-32ED46011895}"/>
              </a:ext>
            </a:extLst>
          </p:cNvPr>
          <p:cNvSpPr>
            <a:spLocks noGrp="1"/>
          </p:cNvSpPr>
          <p:nvPr>
            <p:ph type="dt" sz="half" idx="10"/>
          </p:nvPr>
        </p:nvSpPr>
        <p:spPr/>
        <p:txBody>
          <a:bodyPr/>
          <a:lstStyle>
            <a:lvl1pPr>
              <a:defRPr/>
            </a:lvl1pPr>
          </a:lstStyle>
          <a:p>
            <a:pPr>
              <a:defRPr/>
            </a:pPr>
            <a:fld id="{ADFF2A9E-F7E8-4BEC-9083-9E49C55A8A61}" type="datetime1">
              <a:rPr lang="en-IN"/>
              <a:pPr>
                <a:defRPr/>
              </a:pPr>
              <a:t>26-01-2020</a:t>
            </a:fld>
            <a:endParaRPr lang="en-US" dirty="0"/>
          </a:p>
        </p:txBody>
      </p:sp>
      <p:sp>
        <p:nvSpPr>
          <p:cNvPr id="3" name="Footer Placeholder 4">
            <a:extLst>
              <a:ext uri="{FF2B5EF4-FFF2-40B4-BE49-F238E27FC236}">
                <a16:creationId xmlns:a16="http://schemas.microsoft.com/office/drawing/2014/main" id="{7409DF8A-B425-4777-B5B6-1DC03FB36401}"/>
              </a:ext>
            </a:extLst>
          </p:cNvPr>
          <p:cNvSpPr>
            <a:spLocks noGrp="1"/>
          </p:cNvSpPr>
          <p:nvPr>
            <p:ph type="ftr" sz="quarter" idx="11"/>
          </p:nvPr>
        </p:nvSpPr>
        <p:spPr/>
        <p:txBody>
          <a:bodyPr/>
          <a:lstStyle>
            <a:lvl1pPr>
              <a:defRPr/>
            </a:lvl1pPr>
          </a:lstStyle>
          <a:p>
            <a:pPr>
              <a:defRPr/>
            </a:pPr>
            <a:endParaRPr lang="en-US" dirty="0"/>
          </a:p>
        </p:txBody>
      </p:sp>
      <p:sp>
        <p:nvSpPr>
          <p:cNvPr id="4" name="Slide Number Placeholder 5">
            <a:extLst>
              <a:ext uri="{FF2B5EF4-FFF2-40B4-BE49-F238E27FC236}">
                <a16:creationId xmlns:a16="http://schemas.microsoft.com/office/drawing/2014/main" id="{B8A2BC96-0A70-4D14-984B-7D273CD00D44}"/>
              </a:ext>
            </a:extLst>
          </p:cNvPr>
          <p:cNvSpPr>
            <a:spLocks noGrp="1"/>
          </p:cNvSpPr>
          <p:nvPr>
            <p:ph type="sldNum" sz="quarter" idx="12"/>
          </p:nvPr>
        </p:nvSpPr>
        <p:spPr/>
        <p:txBody>
          <a:bodyPr/>
          <a:lstStyle>
            <a:lvl1pPr>
              <a:defRPr/>
            </a:lvl1pPr>
          </a:lstStyle>
          <a:p>
            <a:pPr>
              <a:defRPr/>
            </a:pPr>
            <a:fld id="{03A1DE0B-9162-422A-92F2-C19E12FABA8D}" type="slidenum">
              <a:rPr lang="en-US"/>
              <a:pPr>
                <a:defRPr/>
              </a:pPr>
              <a:t>‹#›</a:t>
            </a:fld>
            <a:endParaRPr lang="en-US" dirty="0"/>
          </a:p>
        </p:txBody>
      </p:sp>
    </p:spTree>
    <p:extLst>
      <p:ext uri="{BB962C8B-B14F-4D97-AF65-F5344CB8AC3E}">
        <p14:creationId xmlns:p14="http://schemas.microsoft.com/office/powerpoint/2010/main" val="351854447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A869B2BE-E83A-4D88-B560-A567EECD3985}"/>
              </a:ext>
            </a:extLst>
          </p:cNvPr>
          <p:cNvSpPr>
            <a:spLocks noGrp="1"/>
          </p:cNvSpPr>
          <p:nvPr>
            <p:ph type="dt" sz="half" idx="10"/>
          </p:nvPr>
        </p:nvSpPr>
        <p:spPr/>
        <p:txBody>
          <a:bodyPr/>
          <a:lstStyle>
            <a:lvl1pPr>
              <a:defRPr/>
            </a:lvl1pPr>
          </a:lstStyle>
          <a:p>
            <a:pPr>
              <a:defRPr/>
            </a:pPr>
            <a:fld id="{ADEE6FAF-693F-48C4-9080-8A502F24FFFA}" type="datetime1">
              <a:rPr lang="en-IN"/>
              <a:pPr>
                <a:defRPr/>
              </a:pPr>
              <a:t>26-01-2020</a:t>
            </a:fld>
            <a:endParaRPr lang="en-US" dirty="0"/>
          </a:p>
        </p:txBody>
      </p:sp>
      <p:sp>
        <p:nvSpPr>
          <p:cNvPr id="6" name="Footer Placeholder 4">
            <a:extLst>
              <a:ext uri="{FF2B5EF4-FFF2-40B4-BE49-F238E27FC236}">
                <a16:creationId xmlns:a16="http://schemas.microsoft.com/office/drawing/2014/main" id="{9544926E-4E3F-4916-8531-0C75389077B4}"/>
              </a:ext>
            </a:extLst>
          </p:cNvPr>
          <p:cNvSpPr>
            <a:spLocks noGrp="1"/>
          </p:cNvSpPr>
          <p:nvPr>
            <p:ph type="ftr" sz="quarter" idx="11"/>
          </p:nvPr>
        </p:nvSpPr>
        <p:spPr/>
        <p:txBody>
          <a:bodyPr/>
          <a:lstStyle>
            <a:lvl1pPr>
              <a:defRPr/>
            </a:lvl1pPr>
          </a:lstStyle>
          <a:p>
            <a:pPr>
              <a:defRPr/>
            </a:pPr>
            <a:endParaRPr lang="en-US" dirty="0"/>
          </a:p>
        </p:txBody>
      </p:sp>
      <p:sp>
        <p:nvSpPr>
          <p:cNvPr id="7" name="Slide Number Placeholder 5">
            <a:extLst>
              <a:ext uri="{FF2B5EF4-FFF2-40B4-BE49-F238E27FC236}">
                <a16:creationId xmlns:a16="http://schemas.microsoft.com/office/drawing/2014/main" id="{490F60DC-2A36-4AC0-91A8-B9ED09D104FA}"/>
              </a:ext>
            </a:extLst>
          </p:cNvPr>
          <p:cNvSpPr>
            <a:spLocks noGrp="1"/>
          </p:cNvSpPr>
          <p:nvPr>
            <p:ph type="sldNum" sz="quarter" idx="12"/>
          </p:nvPr>
        </p:nvSpPr>
        <p:spPr/>
        <p:txBody>
          <a:bodyPr/>
          <a:lstStyle>
            <a:lvl1pPr>
              <a:defRPr/>
            </a:lvl1pPr>
          </a:lstStyle>
          <a:p>
            <a:pPr>
              <a:defRPr/>
            </a:pPr>
            <a:fld id="{D7A20E42-5BB3-4B97-8789-ADB45FF69DBD}" type="slidenum">
              <a:rPr lang="en-US"/>
              <a:pPr>
                <a:defRPr/>
              </a:pPr>
              <a:t>‹#›</a:t>
            </a:fld>
            <a:endParaRPr lang="en-US" dirty="0"/>
          </a:p>
        </p:txBody>
      </p:sp>
    </p:spTree>
    <p:extLst>
      <p:ext uri="{BB962C8B-B14F-4D97-AF65-F5344CB8AC3E}">
        <p14:creationId xmlns:p14="http://schemas.microsoft.com/office/powerpoint/2010/main" val="160635176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44E9A05C-136F-4AA0-A69D-0D1AE4137100}"/>
              </a:ext>
            </a:extLst>
          </p:cNvPr>
          <p:cNvSpPr>
            <a:spLocks noGrp="1"/>
          </p:cNvSpPr>
          <p:nvPr>
            <p:ph type="dt" sz="half" idx="10"/>
          </p:nvPr>
        </p:nvSpPr>
        <p:spPr/>
        <p:txBody>
          <a:bodyPr/>
          <a:lstStyle>
            <a:lvl1pPr>
              <a:defRPr/>
            </a:lvl1pPr>
          </a:lstStyle>
          <a:p>
            <a:pPr>
              <a:defRPr/>
            </a:pPr>
            <a:fld id="{776750ED-6805-4356-BCA3-795CEB4B8490}" type="datetime1">
              <a:rPr lang="en-IN"/>
              <a:pPr>
                <a:defRPr/>
              </a:pPr>
              <a:t>26-01-2020</a:t>
            </a:fld>
            <a:endParaRPr lang="en-US" dirty="0"/>
          </a:p>
        </p:txBody>
      </p:sp>
      <p:sp>
        <p:nvSpPr>
          <p:cNvPr id="6" name="Footer Placeholder 4">
            <a:extLst>
              <a:ext uri="{FF2B5EF4-FFF2-40B4-BE49-F238E27FC236}">
                <a16:creationId xmlns:a16="http://schemas.microsoft.com/office/drawing/2014/main" id="{07C724C6-EAAB-4742-85D4-23C5FB5F045B}"/>
              </a:ext>
            </a:extLst>
          </p:cNvPr>
          <p:cNvSpPr>
            <a:spLocks noGrp="1"/>
          </p:cNvSpPr>
          <p:nvPr>
            <p:ph type="ftr" sz="quarter" idx="11"/>
          </p:nvPr>
        </p:nvSpPr>
        <p:spPr/>
        <p:txBody>
          <a:bodyPr/>
          <a:lstStyle>
            <a:lvl1pPr>
              <a:defRPr/>
            </a:lvl1pPr>
          </a:lstStyle>
          <a:p>
            <a:pPr>
              <a:defRPr/>
            </a:pPr>
            <a:endParaRPr lang="en-US" dirty="0"/>
          </a:p>
        </p:txBody>
      </p:sp>
      <p:sp>
        <p:nvSpPr>
          <p:cNvPr id="7" name="Slide Number Placeholder 5">
            <a:extLst>
              <a:ext uri="{FF2B5EF4-FFF2-40B4-BE49-F238E27FC236}">
                <a16:creationId xmlns:a16="http://schemas.microsoft.com/office/drawing/2014/main" id="{D27F5F5C-293F-4ABC-B467-2248080B0CB6}"/>
              </a:ext>
            </a:extLst>
          </p:cNvPr>
          <p:cNvSpPr>
            <a:spLocks noGrp="1"/>
          </p:cNvSpPr>
          <p:nvPr>
            <p:ph type="sldNum" sz="quarter" idx="12"/>
          </p:nvPr>
        </p:nvSpPr>
        <p:spPr/>
        <p:txBody>
          <a:bodyPr/>
          <a:lstStyle>
            <a:lvl1pPr>
              <a:defRPr/>
            </a:lvl1pPr>
          </a:lstStyle>
          <a:p>
            <a:pPr>
              <a:defRPr/>
            </a:pPr>
            <a:fld id="{8C03A5E0-3A89-45A1-9EBC-F6CE003AAE8D}" type="slidenum">
              <a:rPr lang="en-US"/>
              <a:pPr>
                <a:defRPr/>
              </a:pPr>
              <a:t>‹#›</a:t>
            </a:fld>
            <a:endParaRPr lang="en-US" dirty="0"/>
          </a:p>
        </p:txBody>
      </p:sp>
    </p:spTree>
    <p:extLst>
      <p:ext uri="{BB962C8B-B14F-4D97-AF65-F5344CB8AC3E}">
        <p14:creationId xmlns:p14="http://schemas.microsoft.com/office/powerpoint/2010/main" val="180838079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C7922490-4B1F-4AB5-84D9-475E6FF0E528}"/>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CBE7EC45-0B5B-41A8-80C0-1F3E9822DF8A}"/>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D2FF02AD-93B4-4B1E-8109-CC703730BB9A}"/>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401D5C93-1A7D-43D1-A713-3491BC75CED6}" type="datetime1">
              <a:rPr lang="en-IN"/>
              <a:pPr>
                <a:defRPr/>
              </a:pPr>
              <a:t>26-01-2020</a:t>
            </a:fld>
            <a:endParaRPr lang="en-US" dirty="0"/>
          </a:p>
        </p:txBody>
      </p:sp>
      <p:sp>
        <p:nvSpPr>
          <p:cNvPr id="5" name="Footer Placeholder 4">
            <a:extLst>
              <a:ext uri="{FF2B5EF4-FFF2-40B4-BE49-F238E27FC236}">
                <a16:creationId xmlns:a16="http://schemas.microsoft.com/office/drawing/2014/main" id="{9D04F5DC-2DDC-4512-98A4-0C85B2B6768C}"/>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a:extLst>
              <a:ext uri="{FF2B5EF4-FFF2-40B4-BE49-F238E27FC236}">
                <a16:creationId xmlns:a16="http://schemas.microsoft.com/office/drawing/2014/main" id="{8EA521F9-AE64-4471-801D-35DC80774D7A}"/>
              </a:ext>
            </a:extLst>
          </p:cNvPr>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defRPr>
            </a:lvl1pPr>
          </a:lstStyle>
          <a:p>
            <a:pPr>
              <a:defRPr/>
            </a:pPr>
            <a:fld id="{807ED956-F496-442A-9873-B422FD0D2210}"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hf sldNum="0" hdr="0" ftr="0" dt="0"/>
  <p:txStyles>
    <p:titleStyle>
      <a:lvl1pPr algn="ctr" defTabSz="457200" rtl="0" eaLnBrk="0" fontAlgn="base" hangingPunct="0">
        <a:spcBef>
          <a:spcPct val="0"/>
        </a:spcBef>
        <a:spcAft>
          <a:spcPct val="0"/>
        </a:spcAft>
        <a:defRPr sz="4400" kern="1200">
          <a:solidFill>
            <a:schemeClr val="tx1"/>
          </a:solidFill>
          <a:latin typeface="+mj-lt"/>
          <a:ea typeface="+mj-ea"/>
          <a:cs typeface="+mj-cs"/>
        </a:defRPr>
      </a:lvl1pPr>
      <a:lvl2pPr algn="ctr" defTabSz="457200" rtl="0" eaLnBrk="0" fontAlgn="base" hangingPunct="0">
        <a:spcBef>
          <a:spcPct val="0"/>
        </a:spcBef>
        <a:spcAft>
          <a:spcPct val="0"/>
        </a:spcAft>
        <a:defRPr sz="4400">
          <a:solidFill>
            <a:schemeClr val="tx1"/>
          </a:solidFill>
          <a:latin typeface="Calibri" panose="020F0502020204030204" pitchFamily="34" charset="0"/>
        </a:defRPr>
      </a:lvl2pPr>
      <a:lvl3pPr algn="ctr" defTabSz="457200" rtl="0" eaLnBrk="0" fontAlgn="base" hangingPunct="0">
        <a:spcBef>
          <a:spcPct val="0"/>
        </a:spcBef>
        <a:spcAft>
          <a:spcPct val="0"/>
        </a:spcAft>
        <a:defRPr sz="4400">
          <a:solidFill>
            <a:schemeClr val="tx1"/>
          </a:solidFill>
          <a:latin typeface="Calibri" panose="020F0502020204030204" pitchFamily="34" charset="0"/>
        </a:defRPr>
      </a:lvl3pPr>
      <a:lvl4pPr algn="ctr" defTabSz="457200" rtl="0" eaLnBrk="0" fontAlgn="base" hangingPunct="0">
        <a:spcBef>
          <a:spcPct val="0"/>
        </a:spcBef>
        <a:spcAft>
          <a:spcPct val="0"/>
        </a:spcAft>
        <a:defRPr sz="4400">
          <a:solidFill>
            <a:schemeClr val="tx1"/>
          </a:solidFill>
          <a:latin typeface="Calibri" panose="020F0502020204030204" pitchFamily="34" charset="0"/>
        </a:defRPr>
      </a:lvl4pPr>
      <a:lvl5pPr algn="ctr" defTabSz="457200" rtl="0" eaLnBrk="0" fontAlgn="base" hangingPunct="0">
        <a:spcBef>
          <a:spcPct val="0"/>
        </a:spcBef>
        <a:spcAft>
          <a:spcPct val="0"/>
        </a:spcAft>
        <a:defRPr sz="4400">
          <a:solidFill>
            <a:schemeClr val="tx1"/>
          </a:solidFill>
          <a:latin typeface="Calibri" panose="020F0502020204030204" pitchFamily="34" charset="0"/>
        </a:defRPr>
      </a:lvl5pPr>
      <a:lvl6pPr marL="457200" algn="ctr" defTabSz="457200" rtl="0" fontAlgn="base">
        <a:spcBef>
          <a:spcPct val="0"/>
        </a:spcBef>
        <a:spcAft>
          <a:spcPct val="0"/>
        </a:spcAft>
        <a:defRPr sz="4400">
          <a:solidFill>
            <a:schemeClr val="tx1"/>
          </a:solidFill>
          <a:latin typeface="Calibri" panose="020F0502020204030204" pitchFamily="34" charset="0"/>
        </a:defRPr>
      </a:lvl6pPr>
      <a:lvl7pPr marL="914400" algn="ctr" defTabSz="457200" rtl="0" fontAlgn="base">
        <a:spcBef>
          <a:spcPct val="0"/>
        </a:spcBef>
        <a:spcAft>
          <a:spcPct val="0"/>
        </a:spcAft>
        <a:defRPr sz="4400">
          <a:solidFill>
            <a:schemeClr val="tx1"/>
          </a:solidFill>
          <a:latin typeface="Calibri" panose="020F0502020204030204" pitchFamily="34" charset="0"/>
        </a:defRPr>
      </a:lvl7pPr>
      <a:lvl8pPr marL="1371600" algn="ctr" defTabSz="457200" rtl="0" fontAlgn="base">
        <a:spcBef>
          <a:spcPct val="0"/>
        </a:spcBef>
        <a:spcAft>
          <a:spcPct val="0"/>
        </a:spcAft>
        <a:defRPr sz="4400">
          <a:solidFill>
            <a:schemeClr val="tx1"/>
          </a:solidFill>
          <a:latin typeface="Calibri" panose="020F0502020204030204" pitchFamily="34" charset="0"/>
        </a:defRPr>
      </a:lvl8pPr>
      <a:lvl9pPr marL="1828800" algn="ctr" defTabSz="457200"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1AC5F919-2262-4423-BAAE-17F9FFDEED93}"/>
              </a:ext>
            </a:extLst>
          </p:cNvPr>
          <p:cNvSpPr/>
          <p:nvPr/>
        </p:nvSpPr>
        <p:spPr>
          <a:xfrm>
            <a:off x="233363" y="77788"/>
            <a:ext cx="8572500" cy="1457325"/>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a:extLst>
              <a:ext uri="{FF2B5EF4-FFF2-40B4-BE49-F238E27FC236}">
                <a16:creationId xmlns:a16="http://schemas.microsoft.com/office/drawing/2014/main" id="{E6DE30FC-EF5D-4A60-90EA-E69BE4F074B2}"/>
              </a:ext>
            </a:extLst>
          </p:cNvPr>
          <p:cNvSpPr>
            <a:spLocks noGrp="1"/>
          </p:cNvSpPr>
          <p:nvPr>
            <p:ph type="title"/>
          </p:nvPr>
        </p:nvSpPr>
        <p:spPr>
          <a:xfrm>
            <a:off x="233363" y="84138"/>
            <a:ext cx="8572500" cy="1457325"/>
          </a:xfrm>
        </p:spPr>
        <p:txBody>
          <a:bodyPr rtlCol="0">
            <a:normAutofit fontScale="90000"/>
          </a:bodyPr>
          <a:lstStyle/>
          <a:p>
            <a:pPr algn="l" eaLnBrk="1" fontAlgn="auto" hangingPunct="1">
              <a:spcAft>
                <a:spcPts val="0"/>
              </a:spcAft>
              <a:defRPr/>
            </a:pPr>
            <a:r>
              <a:rPr lang="en-US" sz="1800" b="1" dirty="0"/>
              <a:t>                                                                        Farmer’s Friend(FOF)                                                                                           </a:t>
            </a:r>
            <a:br>
              <a:rPr lang="en-US" sz="1800" b="1" dirty="0"/>
            </a:br>
            <a:r>
              <a:rPr lang="en-US" sz="1800" b="1" dirty="0"/>
              <a:t>Domain Bucket :  Agriculture and Rural Development       	      Category : Software</a:t>
            </a:r>
            <a:br>
              <a:rPr lang="en-US" sz="1800" b="1" dirty="0"/>
            </a:br>
            <a:r>
              <a:rPr lang="en-US" sz="1800" b="1" dirty="0"/>
              <a:t>Ministry / Organization Name : CDK Global			                Problem Statement Number : RA28</a:t>
            </a:r>
            <a:br>
              <a:rPr lang="en-US" sz="1800" b="1" dirty="0"/>
            </a:br>
            <a:r>
              <a:rPr lang="en-US" sz="1800" b="1" dirty="0"/>
              <a:t>Problem Statement :Crop Guidance and Farmers Friend</a:t>
            </a:r>
            <a:br>
              <a:rPr lang="en-US" sz="1800" b="1" dirty="0"/>
            </a:br>
            <a:r>
              <a:rPr lang="en-US" sz="1800" b="1" dirty="0"/>
              <a:t>Team Name : Code Break                                                                                                                                                                                         </a:t>
            </a:r>
            <a:br>
              <a:rPr lang="en-US" sz="1800" b="1" dirty="0"/>
            </a:br>
            <a:r>
              <a:rPr lang="en-US" sz="1800" b="1" dirty="0"/>
              <a:t>Team Leader Name : PRATHIK.N                                                        College Code : U-0725  </a:t>
            </a:r>
          </a:p>
        </p:txBody>
      </p:sp>
      <p:sp>
        <p:nvSpPr>
          <p:cNvPr id="4" name="Rounded Rectangle 3">
            <a:extLst>
              <a:ext uri="{FF2B5EF4-FFF2-40B4-BE49-F238E27FC236}">
                <a16:creationId xmlns:a16="http://schemas.microsoft.com/office/drawing/2014/main" id="{0E561AEE-CE47-4D04-B45A-BCE9AFBB5533}"/>
              </a:ext>
            </a:extLst>
          </p:cNvPr>
          <p:cNvSpPr/>
          <p:nvPr/>
        </p:nvSpPr>
        <p:spPr>
          <a:xfrm>
            <a:off x="285750" y="1780566"/>
            <a:ext cx="8572500" cy="4746844"/>
          </a:xfrm>
          <a:prstGeom prst="roundRect">
            <a:avLst>
              <a:gd name="adj" fmla="val 10232"/>
            </a:avLst>
          </a:prstGeom>
        </p:spPr>
        <p:style>
          <a:lnRef idx="1">
            <a:schemeClr val="accent1"/>
          </a:lnRef>
          <a:fillRef idx="3">
            <a:schemeClr val="accent1"/>
          </a:fillRef>
          <a:effectRef idx="2">
            <a:schemeClr val="accent1"/>
          </a:effectRef>
          <a:fontRef idx="minor">
            <a:schemeClr val="lt1"/>
          </a:fontRef>
        </p:style>
        <p:txBody>
          <a:bodyPr anchor="ctr"/>
          <a:lstStyle/>
          <a:p>
            <a:pPr algn="ctr"/>
            <a:r>
              <a:rPr lang="en-US" b="1" dirty="0">
                <a:solidFill>
                  <a:schemeClr val="tx1"/>
                </a:solidFill>
              </a:rPr>
              <a:t>Idea/approach details</a:t>
            </a:r>
          </a:p>
          <a:p>
            <a:pPr algn="just"/>
            <a:r>
              <a:rPr lang="en-US" dirty="0">
                <a:solidFill>
                  <a:schemeClr val="tx1"/>
                </a:solidFill>
              </a:rPr>
              <a:t>Agriculture is the major sector of the Indian economy contributing to one-third of Indian GDP and farmers are the backbones of society. Even though it yields employment to 60% of the population there is some dilemma faced by the farmers due to inadequate knowledge of modern agriculture practices. This holds them from deploying modern technical resources. </a:t>
            </a:r>
          </a:p>
          <a:p>
            <a:pPr algn="just"/>
            <a:endParaRPr lang="en-US" dirty="0">
              <a:solidFill>
                <a:schemeClr val="tx1"/>
              </a:solidFill>
            </a:endParaRPr>
          </a:p>
          <a:p>
            <a:pPr algn="just"/>
            <a:r>
              <a:rPr lang="en-US" dirty="0">
                <a:solidFill>
                  <a:schemeClr val="tx1"/>
                </a:solidFill>
              </a:rPr>
              <a:t>The FOF focuses on providing the farmer point-to-point guidance throughout the farming process. Crop suggestion is done on the basis of season, weather conditions and requirements/demands in the market. It guides the farmer to take precautionary measures during unduly rains. Red alerts are notified during the pest attack. It easies the purchase of agricultural tools from the online market and also automates the banking process thereby helps in managing the expenses. Crop price is estimated based on the market rate. A Chatbot assists the farmer with their queries. </a:t>
            </a:r>
            <a:r>
              <a:rPr lang="en-IN" dirty="0">
                <a:solidFill>
                  <a:schemeClr val="tx1"/>
                </a:solidFill>
              </a:rPr>
              <a:t>Revenue for the company is generated from ads of the agricultural tools and bringing out premium features after one harvest.</a:t>
            </a:r>
            <a:endParaRPr lang="en-US" dirty="0">
              <a:solidFill>
                <a:schemeClr val="tx1"/>
              </a:solidFill>
            </a:endParaRPr>
          </a:p>
          <a:p>
            <a:pPr algn="just"/>
            <a:r>
              <a:rPr lang="en-IN" dirty="0">
                <a:solidFill>
                  <a:schemeClr val="tx1"/>
                </a:solidFill>
              </a:rPr>
              <a:t> </a:t>
            </a:r>
            <a:endParaRPr lang="en-US"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2">
            <a:extLst>
              <a:ext uri="{FF2B5EF4-FFF2-40B4-BE49-F238E27FC236}">
                <a16:creationId xmlns:a16="http://schemas.microsoft.com/office/drawing/2014/main" id="{8EB567AE-FDA0-44CD-9050-E479069A576E}"/>
              </a:ext>
            </a:extLst>
          </p:cNvPr>
          <p:cNvSpPr/>
          <p:nvPr/>
        </p:nvSpPr>
        <p:spPr>
          <a:xfrm>
            <a:off x="285750" y="1417638"/>
            <a:ext cx="8572500" cy="5165724"/>
          </a:xfrm>
          <a:prstGeom prst="roundRect">
            <a:avLst>
              <a:gd name="adj" fmla="val 12120"/>
            </a:avLst>
          </a:prstGeom>
        </p:spPr>
        <p:style>
          <a:lnRef idx="1">
            <a:schemeClr val="accent1"/>
          </a:lnRef>
          <a:fillRef idx="3">
            <a:schemeClr val="accent1"/>
          </a:fillRef>
          <a:effectRef idx="2">
            <a:schemeClr val="accent1"/>
          </a:effectRef>
          <a:fontRef idx="minor">
            <a:schemeClr val="lt1"/>
          </a:fontRef>
        </p:style>
        <p:txBody>
          <a:bodyPr numCol="2" anchor="ctr"/>
          <a:lstStyle/>
          <a:p>
            <a:pPr eaLnBrk="1" fontAlgn="auto" hangingPunct="1">
              <a:spcBef>
                <a:spcPts val="0"/>
              </a:spcBef>
              <a:spcAft>
                <a:spcPts val="0"/>
              </a:spcAft>
              <a:defRPr/>
            </a:pPr>
            <a:endParaRPr lang="en-US" dirty="0">
              <a:solidFill>
                <a:schemeClr val="tx1"/>
              </a:solidFill>
            </a:endParaRPr>
          </a:p>
        </p:txBody>
      </p:sp>
      <p:sp>
        <p:nvSpPr>
          <p:cNvPr id="10" name="TextBox 9">
            <a:extLst>
              <a:ext uri="{FF2B5EF4-FFF2-40B4-BE49-F238E27FC236}">
                <a16:creationId xmlns:a16="http://schemas.microsoft.com/office/drawing/2014/main" id="{A60FD9DF-485F-486E-AF21-32B46001FC5C}"/>
              </a:ext>
            </a:extLst>
          </p:cNvPr>
          <p:cNvSpPr txBox="1"/>
          <p:nvPr/>
        </p:nvSpPr>
        <p:spPr>
          <a:xfrm>
            <a:off x="949569" y="1645920"/>
            <a:ext cx="7244862" cy="523220"/>
          </a:xfrm>
          <a:prstGeom prst="rect">
            <a:avLst/>
          </a:prstGeom>
          <a:noFill/>
        </p:spPr>
        <p:txBody>
          <a:bodyPr wrap="square" rtlCol="0">
            <a:spAutoFit/>
          </a:bodyPr>
          <a:lstStyle/>
          <a:p>
            <a:pPr algn="ctr"/>
            <a:r>
              <a:rPr lang="en-US" sz="2800" b="1" dirty="0"/>
              <a:t>BLOCK DIAGRAM</a:t>
            </a:r>
          </a:p>
        </p:txBody>
      </p:sp>
      <p:pic>
        <p:nvPicPr>
          <p:cNvPr id="9" name="Picture 8">
            <a:extLst>
              <a:ext uri="{FF2B5EF4-FFF2-40B4-BE49-F238E27FC236}">
                <a16:creationId xmlns:a16="http://schemas.microsoft.com/office/drawing/2014/main" id="{187E8B57-836C-4B3E-8278-AC806B33F74A}"/>
              </a:ext>
            </a:extLst>
          </p:cNvPr>
          <p:cNvPicPr>
            <a:picLocks noChangeAspect="1"/>
          </p:cNvPicPr>
          <p:nvPr/>
        </p:nvPicPr>
        <p:blipFill>
          <a:blip r:embed="rId2"/>
          <a:stretch>
            <a:fillRect/>
          </a:stretch>
        </p:blipFill>
        <p:spPr>
          <a:xfrm>
            <a:off x="594824" y="2169140"/>
            <a:ext cx="7954352" cy="4032474"/>
          </a:xfrm>
          <a:prstGeom prst="rect">
            <a:avLst/>
          </a:prstGeom>
        </p:spPr>
      </p:pic>
      <p:sp>
        <p:nvSpPr>
          <p:cNvPr id="8" name="Title 1">
            <a:extLst>
              <a:ext uri="{FF2B5EF4-FFF2-40B4-BE49-F238E27FC236}">
                <a16:creationId xmlns:a16="http://schemas.microsoft.com/office/drawing/2014/main" id="{47E31546-486C-4DA2-A636-541C7AD1D1BD}"/>
              </a:ext>
            </a:extLst>
          </p:cNvPr>
          <p:cNvSpPr>
            <a:spLocks noGrp="1"/>
          </p:cNvSpPr>
          <p:nvPr>
            <p:ph type="title"/>
          </p:nvPr>
        </p:nvSpPr>
        <p:spPr>
          <a:xfrm>
            <a:off x="457200" y="274638"/>
            <a:ext cx="8229600" cy="1143000"/>
          </a:xfrm>
        </p:spPr>
        <p:txBody>
          <a:bodyPr/>
          <a:lstStyle/>
          <a:p>
            <a:r>
              <a:rPr lang="en-US" altLang="en-US" dirty="0"/>
              <a:t>Idea / Approach details</a:t>
            </a:r>
            <a:endParaRPr lang="en-US" dirty="0"/>
          </a:p>
        </p:txBody>
      </p:sp>
    </p:spTree>
    <p:extLst>
      <p:ext uri="{BB962C8B-B14F-4D97-AF65-F5344CB8AC3E}">
        <p14:creationId xmlns:p14="http://schemas.microsoft.com/office/powerpoint/2010/main" val="423049510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2">
            <a:extLst>
              <a:ext uri="{FF2B5EF4-FFF2-40B4-BE49-F238E27FC236}">
                <a16:creationId xmlns:a16="http://schemas.microsoft.com/office/drawing/2014/main" id="{B2465A32-6F23-4B68-9831-FD1107C38A70}"/>
              </a:ext>
            </a:extLst>
          </p:cNvPr>
          <p:cNvSpPr/>
          <p:nvPr/>
        </p:nvSpPr>
        <p:spPr>
          <a:xfrm>
            <a:off x="285750" y="1444539"/>
            <a:ext cx="8572500" cy="5165724"/>
          </a:xfrm>
          <a:prstGeom prst="roundRect">
            <a:avLst>
              <a:gd name="adj" fmla="val 10965"/>
            </a:avLst>
          </a:prstGeom>
        </p:spPr>
        <p:style>
          <a:lnRef idx="1">
            <a:schemeClr val="accent1"/>
          </a:lnRef>
          <a:fillRef idx="3">
            <a:schemeClr val="accent1"/>
          </a:fillRef>
          <a:effectRef idx="2">
            <a:schemeClr val="accent1"/>
          </a:effectRef>
          <a:fontRef idx="minor">
            <a:schemeClr val="lt1"/>
          </a:fontRef>
        </p:style>
        <p:txBody>
          <a:bodyPr numCol="2" anchor="ctr"/>
          <a:lstStyle/>
          <a:p>
            <a:pPr eaLnBrk="1" fontAlgn="auto" hangingPunct="1">
              <a:spcBef>
                <a:spcPts val="0"/>
              </a:spcBef>
              <a:spcAft>
                <a:spcPts val="0"/>
              </a:spcAft>
              <a:defRPr/>
            </a:pPr>
            <a:endParaRPr lang="en-US" dirty="0">
              <a:solidFill>
                <a:schemeClr val="tx1"/>
              </a:solidFill>
            </a:endParaRPr>
          </a:p>
        </p:txBody>
      </p:sp>
      <p:pic>
        <p:nvPicPr>
          <p:cNvPr id="6" name="Picture 5">
            <a:extLst>
              <a:ext uri="{FF2B5EF4-FFF2-40B4-BE49-F238E27FC236}">
                <a16:creationId xmlns:a16="http://schemas.microsoft.com/office/drawing/2014/main" id="{0FC35CD7-DDCC-4353-B76E-2B3FD584DD37}"/>
              </a:ext>
            </a:extLst>
          </p:cNvPr>
          <p:cNvPicPr>
            <a:picLocks noChangeAspect="1"/>
          </p:cNvPicPr>
          <p:nvPr/>
        </p:nvPicPr>
        <p:blipFill rotWithShape="1">
          <a:blip r:embed="rId2"/>
          <a:srcRect l="27778" t="51305" r="62434" b="28650"/>
          <a:stretch/>
        </p:blipFill>
        <p:spPr>
          <a:xfrm>
            <a:off x="4572000" y="2420991"/>
            <a:ext cx="630064" cy="643533"/>
          </a:xfrm>
          <a:prstGeom prst="rect">
            <a:avLst/>
          </a:prstGeom>
        </p:spPr>
      </p:pic>
      <p:pic>
        <p:nvPicPr>
          <p:cNvPr id="7" name="Picture 6">
            <a:extLst>
              <a:ext uri="{FF2B5EF4-FFF2-40B4-BE49-F238E27FC236}">
                <a16:creationId xmlns:a16="http://schemas.microsoft.com/office/drawing/2014/main" id="{D4FA9507-E6C7-498E-A443-C6F3482B6BBE}"/>
              </a:ext>
            </a:extLst>
          </p:cNvPr>
          <p:cNvPicPr>
            <a:picLocks noChangeAspect="1"/>
          </p:cNvPicPr>
          <p:nvPr/>
        </p:nvPicPr>
        <p:blipFill rotWithShape="1">
          <a:blip r:embed="rId2"/>
          <a:srcRect l="28175" t="10645" r="63095" b="70045"/>
          <a:stretch/>
        </p:blipFill>
        <p:spPr>
          <a:xfrm>
            <a:off x="652921" y="3883353"/>
            <a:ext cx="629779" cy="643535"/>
          </a:xfrm>
          <a:prstGeom prst="rect">
            <a:avLst/>
          </a:prstGeom>
        </p:spPr>
      </p:pic>
      <p:pic>
        <p:nvPicPr>
          <p:cNvPr id="8" name="Picture 7">
            <a:extLst>
              <a:ext uri="{FF2B5EF4-FFF2-40B4-BE49-F238E27FC236}">
                <a16:creationId xmlns:a16="http://schemas.microsoft.com/office/drawing/2014/main" id="{5E466B2B-45D6-4098-A262-1495060B0BFC}"/>
              </a:ext>
            </a:extLst>
          </p:cNvPr>
          <p:cNvPicPr>
            <a:picLocks noChangeAspect="1"/>
          </p:cNvPicPr>
          <p:nvPr/>
        </p:nvPicPr>
        <p:blipFill rotWithShape="1">
          <a:blip r:embed="rId2"/>
          <a:srcRect t="46958" r="86243" b="31214"/>
          <a:stretch/>
        </p:blipFill>
        <p:spPr>
          <a:xfrm>
            <a:off x="644339" y="3152998"/>
            <a:ext cx="623741" cy="670877"/>
          </a:xfrm>
          <a:prstGeom prst="rect">
            <a:avLst/>
          </a:prstGeom>
        </p:spPr>
      </p:pic>
      <p:pic>
        <p:nvPicPr>
          <p:cNvPr id="9" name="Picture 8">
            <a:extLst>
              <a:ext uri="{FF2B5EF4-FFF2-40B4-BE49-F238E27FC236}">
                <a16:creationId xmlns:a16="http://schemas.microsoft.com/office/drawing/2014/main" id="{C1F97EF9-B410-4CA7-A40A-0F92C9CB7E5F}"/>
              </a:ext>
            </a:extLst>
          </p:cNvPr>
          <p:cNvPicPr>
            <a:picLocks noChangeAspect="1"/>
          </p:cNvPicPr>
          <p:nvPr/>
        </p:nvPicPr>
        <p:blipFill rotWithShape="1">
          <a:blip r:embed="rId2"/>
          <a:srcRect t="27961" r="86243" b="52414"/>
          <a:stretch/>
        </p:blipFill>
        <p:spPr>
          <a:xfrm>
            <a:off x="4571999" y="3923617"/>
            <a:ext cx="630065" cy="643533"/>
          </a:xfrm>
          <a:prstGeom prst="rect">
            <a:avLst/>
          </a:prstGeom>
        </p:spPr>
      </p:pic>
      <p:pic>
        <p:nvPicPr>
          <p:cNvPr id="10" name="Picture 9">
            <a:extLst>
              <a:ext uri="{FF2B5EF4-FFF2-40B4-BE49-F238E27FC236}">
                <a16:creationId xmlns:a16="http://schemas.microsoft.com/office/drawing/2014/main" id="{ED34261E-319E-42AE-95CF-7983396F5762}"/>
              </a:ext>
            </a:extLst>
          </p:cNvPr>
          <p:cNvPicPr>
            <a:picLocks noChangeAspect="1"/>
          </p:cNvPicPr>
          <p:nvPr/>
        </p:nvPicPr>
        <p:blipFill rotWithShape="1">
          <a:blip r:embed="rId2"/>
          <a:srcRect l="-172" t="7569" r="85493" b="70182"/>
          <a:stretch/>
        </p:blipFill>
        <p:spPr>
          <a:xfrm>
            <a:off x="4585768" y="3191609"/>
            <a:ext cx="630065" cy="670877"/>
          </a:xfrm>
          <a:prstGeom prst="rect">
            <a:avLst/>
          </a:prstGeom>
        </p:spPr>
      </p:pic>
      <p:pic>
        <p:nvPicPr>
          <p:cNvPr id="11" name="Picture 10">
            <a:extLst>
              <a:ext uri="{FF2B5EF4-FFF2-40B4-BE49-F238E27FC236}">
                <a16:creationId xmlns:a16="http://schemas.microsoft.com/office/drawing/2014/main" id="{FA179EC0-187C-43FE-B1B1-82447F63DA26}"/>
              </a:ext>
            </a:extLst>
          </p:cNvPr>
          <p:cNvPicPr>
            <a:picLocks noChangeAspect="1"/>
          </p:cNvPicPr>
          <p:nvPr/>
        </p:nvPicPr>
        <p:blipFill rotWithShape="1">
          <a:blip r:embed="rId2"/>
          <a:srcRect l="71561" t="81911" r="17328"/>
          <a:stretch/>
        </p:blipFill>
        <p:spPr>
          <a:xfrm>
            <a:off x="644339" y="2395291"/>
            <a:ext cx="623741" cy="669233"/>
          </a:xfrm>
          <a:prstGeom prst="rect">
            <a:avLst/>
          </a:prstGeom>
        </p:spPr>
      </p:pic>
      <p:pic>
        <p:nvPicPr>
          <p:cNvPr id="12" name="Picture 11">
            <a:extLst>
              <a:ext uri="{FF2B5EF4-FFF2-40B4-BE49-F238E27FC236}">
                <a16:creationId xmlns:a16="http://schemas.microsoft.com/office/drawing/2014/main" id="{988059FE-15CF-4D98-96DD-B55DDB17EC68}"/>
              </a:ext>
            </a:extLst>
          </p:cNvPr>
          <p:cNvPicPr>
            <a:picLocks noChangeAspect="1"/>
          </p:cNvPicPr>
          <p:nvPr/>
        </p:nvPicPr>
        <p:blipFill rotWithShape="1">
          <a:blip r:embed="rId2"/>
          <a:srcRect l="41848" t="81674" r="46561"/>
          <a:stretch/>
        </p:blipFill>
        <p:spPr>
          <a:xfrm>
            <a:off x="644338" y="1688982"/>
            <a:ext cx="623741" cy="643535"/>
          </a:xfrm>
          <a:prstGeom prst="rect">
            <a:avLst/>
          </a:prstGeom>
        </p:spPr>
      </p:pic>
      <p:pic>
        <p:nvPicPr>
          <p:cNvPr id="15" name="Picture 14">
            <a:extLst>
              <a:ext uri="{FF2B5EF4-FFF2-40B4-BE49-F238E27FC236}">
                <a16:creationId xmlns:a16="http://schemas.microsoft.com/office/drawing/2014/main" id="{E0B0661A-03CD-4161-A4F6-74DB8976DEE8}"/>
              </a:ext>
            </a:extLst>
          </p:cNvPr>
          <p:cNvPicPr>
            <a:picLocks noChangeAspect="1"/>
          </p:cNvPicPr>
          <p:nvPr/>
        </p:nvPicPr>
        <p:blipFill>
          <a:blip r:embed="rId3"/>
          <a:stretch>
            <a:fillRect/>
          </a:stretch>
        </p:blipFill>
        <p:spPr>
          <a:xfrm>
            <a:off x="4572000" y="1688982"/>
            <a:ext cx="630065" cy="643534"/>
          </a:xfrm>
          <a:prstGeom prst="rect">
            <a:avLst/>
          </a:prstGeom>
        </p:spPr>
      </p:pic>
      <p:sp>
        <p:nvSpPr>
          <p:cNvPr id="14" name="Title 1">
            <a:extLst>
              <a:ext uri="{FF2B5EF4-FFF2-40B4-BE49-F238E27FC236}">
                <a16:creationId xmlns:a16="http://schemas.microsoft.com/office/drawing/2014/main" id="{ABE772E2-D013-4AE9-8E28-292234BE5886}"/>
              </a:ext>
            </a:extLst>
          </p:cNvPr>
          <p:cNvSpPr>
            <a:spLocks noGrp="1"/>
          </p:cNvSpPr>
          <p:nvPr>
            <p:ph type="title"/>
          </p:nvPr>
        </p:nvSpPr>
        <p:spPr>
          <a:xfrm>
            <a:off x="457200" y="274638"/>
            <a:ext cx="8229600" cy="1143000"/>
          </a:xfrm>
        </p:spPr>
        <p:txBody>
          <a:bodyPr/>
          <a:lstStyle/>
          <a:p>
            <a:r>
              <a:rPr lang="en-US" altLang="en-US" dirty="0"/>
              <a:t>Idea / Approach details</a:t>
            </a:r>
            <a:endParaRPr lang="en-US" dirty="0"/>
          </a:p>
        </p:txBody>
      </p:sp>
      <p:pic>
        <p:nvPicPr>
          <p:cNvPr id="16" name="Picture 15">
            <a:extLst>
              <a:ext uri="{FF2B5EF4-FFF2-40B4-BE49-F238E27FC236}">
                <a16:creationId xmlns:a16="http://schemas.microsoft.com/office/drawing/2014/main" id="{0CA9D447-8D7F-4374-8DE3-C974FBEF283D}"/>
              </a:ext>
            </a:extLst>
          </p:cNvPr>
          <p:cNvPicPr>
            <a:picLocks noChangeAspect="1"/>
          </p:cNvPicPr>
          <p:nvPr/>
        </p:nvPicPr>
        <p:blipFill rotWithShape="1">
          <a:blip r:embed="rId2"/>
          <a:srcRect l="74881" t="55049" b="29230"/>
          <a:stretch/>
        </p:blipFill>
        <p:spPr>
          <a:xfrm>
            <a:off x="598232" y="4799564"/>
            <a:ext cx="1279591" cy="643535"/>
          </a:xfrm>
          <a:prstGeom prst="rect">
            <a:avLst/>
          </a:prstGeom>
        </p:spPr>
      </p:pic>
      <p:sp>
        <p:nvSpPr>
          <p:cNvPr id="3" name="TextBox 2">
            <a:extLst>
              <a:ext uri="{FF2B5EF4-FFF2-40B4-BE49-F238E27FC236}">
                <a16:creationId xmlns:a16="http://schemas.microsoft.com/office/drawing/2014/main" id="{80164741-66F1-4393-AE80-DA4B23D00CDB}"/>
              </a:ext>
            </a:extLst>
          </p:cNvPr>
          <p:cNvSpPr txBox="1"/>
          <p:nvPr/>
        </p:nvSpPr>
        <p:spPr>
          <a:xfrm>
            <a:off x="1342311" y="1803400"/>
            <a:ext cx="3001089" cy="369332"/>
          </a:xfrm>
          <a:prstGeom prst="rect">
            <a:avLst/>
          </a:prstGeom>
          <a:noFill/>
        </p:spPr>
        <p:txBody>
          <a:bodyPr wrap="square" rtlCol="0">
            <a:spAutoFit/>
          </a:bodyPr>
          <a:lstStyle/>
          <a:p>
            <a:r>
              <a:rPr lang="en-US" dirty="0"/>
              <a:t>dasdasdasdasdasdasasddsa</a:t>
            </a:r>
          </a:p>
        </p:txBody>
      </p:sp>
      <p:sp>
        <p:nvSpPr>
          <p:cNvPr id="4" name="TextBox 3">
            <a:extLst>
              <a:ext uri="{FF2B5EF4-FFF2-40B4-BE49-F238E27FC236}">
                <a16:creationId xmlns:a16="http://schemas.microsoft.com/office/drawing/2014/main" id="{35C90BE9-9478-4DF2-98D0-67A1D9FB6BA3}"/>
              </a:ext>
            </a:extLst>
          </p:cNvPr>
          <p:cNvSpPr txBox="1"/>
          <p:nvPr/>
        </p:nvSpPr>
        <p:spPr>
          <a:xfrm>
            <a:off x="5202065" y="1803400"/>
            <a:ext cx="3297597" cy="369332"/>
          </a:xfrm>
          <a:prstGeom prst="rect">
            <a:avLst/>
          </a:prstGeom>
          <a:noFill/>
        </p:spPr>
        <p:txBody>
          <a:bodyPr wrap="square" rtlCol="0">
            <a:spAutoFit/>
          </a:bodyPr>
          <a:lstStyle/>
          <a:p>
            <a:r>
              <a:rPr lang="en-US" dirty="0"/>
              <a:t>asdasdasdasdasda</a:t>
            </a:r>
          </a:p>
        </p:txBody>
      </p:sp>
    </p:spTree>
    <p:extLst>
      <p:ext uri="{BB962C8B-B14F-4D97-AF65-F5344CB8AC3E}">
        <p14:creationId xmlns:p14="http://schemas.microsoft.com/office/powerpoint/2010/main" val="407783149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BDAE3-78E7-425E-9B5C-3D930691806C}"/>
              </a:ext>
            </a:extLst>
          </p:cNvPr>
          <p:cNvSpPr>
            <a:spLocks noGrp="1"/>
          </p:cNvSpPr>
          <p:nvPr>
            <p:ph type="title"/>
          </p:nvPr>
        </p:nvSpPr>
        <p:spPr/>
        <p:txBody>
          <a:bodyPr/>
          <a:lstStyle/>
          <a:p>
            <a:r>
              <a:rPr lang="en-US" altLang="en-US" dirty="0"/>
              <a:t>Idea / Approach details</a:t>
            </a:r>
            <a:endParaRPr lang="en-US" dirty="0"/>
          </a:p>
        </p:txBody>
      </p:sp>
      <p:sp>
        <p:nvSpPr>
          <p:cNvPr id="5" name="Rounded Rectangle 2">
            <a:extLst>
              <a:ext uri="{FF2B5EF4-FFF2-40B4-BE49-F238E27FC236}">
                <a16:creationId xmlns:a16="http://schemas.microsoft.com/office/drawing/2014/main" id="{1580DD2D-2AEB-4AD7-B9BA-E39E2A007B38}"/>
              </a:ext>
            </a:extLst>
          </p:cNvPr>
          <p:cNvSpPr/>
          <p:nvPr/>
        </p:nvSpPr>
        <p:spPr>
          <a:xfrm>
            <a:off x="285750" y="1417638"/>
            <a:ext cx="8572500" cy="5165724"/>
          </a:xfrm>
          <a:prstGeom prst="roundRect">
            <a:avLst>
              <a:gd name="adj" fmla="val 10403"/>
            </a:avLst>
          </a:prstGeom>
        </p:spPr>
        <p:style>
          <a:lnRef idx="1">
            <a:schemeClr val="accent1"/>
          </a:lnRef>
          <a:fillRef idx="3">
            <a:schemeClr val="accent1"/>
          </a:fillRef>
          <a:effectRef idx="2">
            <a:schemeClr val="accent1"/>
          </a:effectRef>
          <a:fontRef idx="minor">
            <a:schemeClr val="lt1"/>
          </a:fontRef>
        </p:style>
        <p:txBody>
          <a:bodyPr numCol="2" anchor="ctr"/>
          <a:lstStyle/>
          <a:p>
            <a:pPr eaLnBrk="1" fontAlgn="auto" hangingPunct="1">
              <a:spcBef>
                <a:spcPts val="0"/>
              </a:spcBef>
              <a:spcAft>
                <a:spcPts val="0"/>
              </a:spcAft>
              <a:defRPr/>
            </a:pPr>
            <a:endParaRPr lang="en-US" dirty="0">
              <a:solidFill>
                <a:schemeClr val="tx1"/>
              </a:solidFill>
            </a:endParaRPr>
          </a:p>
        </p:txBody>
      </p:sp>
      <p:pic>
        <p:nvPicPr>
          <p:cNvPr id="14" name="Picture 13">
            <a:extLst>
              <a:ext uri="{FF2B5EF4-FFF2-40B4-BE49-F238E27FC236}">
                <a16:creationId xmlns:a16="http://schemas.microsoft.com/office/drawing/2014/main" id="{95318BD4-1551-41F4-A00B-71EED14E69D8}"/>
              </a:ext>
            </a:extLst>
          </p:cNvPr>
          <p:cNvPicPr>
            <a:picLocks noChangeAspect="1"/>
          </p:cNvPicPr>
          <p:nvPr/>
        </p:nvPicPr>
        <p:blipFill>
          <a:blip r:embed="rId2"/>
          <a:stretch>
            <a:fillRect/>
          </a:stretch>
        </p:blipFill>
        <p:spPr>
          <a:xfrm>
            <a:off x="773726" y="2112869"/>
            <a:ext cx="7624687" cy="4125829"/>
          </a:xfrm>
          <a:prstGeom prst="rect">
            <a:avLst/>
          </a:prstGeom>
        </p:spPr>
      </p:pic>
      <p:sp>
        <p:nvSpPr>
          <p:cNvPr id="15" name="TextBox 14">
            <a:extLst>
              <a:ext uri="{FF2B5EF4-FFF2-40B4-BE49-F238E27FC236}">
                <a16:creationId xmlns:a16="http://schemas.microsoft.com/office/drawing/2014/main" id="{E5F05D77-ABE4-4D3B-A3DB-34B34D32A448}"/>
              </a:ext>
            </a:extLst>
          </p:cNvPr>
          <p:cNvSpPr txBox="1"/>
          <p:nvPr/>
        </p:nvSpPr>
        <p:spPr>
          <a:xfrm>
            <a:off x="745589" y="1589649"/>
            <a:ext cx="7652824" cy="523220"/>
          </a:xfrm>
          <a:prstGeom prst="rect">
            <a:avLst/>
          </a:prstGeom>
          <a:noFill/>
        </p:spPr>
        <p:txBody>
          <a:bodyPr wrap="square" rtlCol="0">
            <a:spAutoFit/>
          </a:bodyPr>
          <a:lstStyle/>
          <a:p>
            <a:pPr algn="ctr"/>
            <a:r>
              <a:rPr lang="en-US" sz="2800" b="1" dirty="0"/>
              <a:t>FLOW CHART</a:t>
            </a:r>
          </a:p>
        </p:txBody>
      </p:sp>
    </p:spTree>
    <p:extLst>
      <p:ext uri="{BB962C8B-B14F-4D97-AF65-F5344CB8AC3E}">
        <p14:creationId xmlns:p14="http://schemas.microsoft.com/office/powerpoint/2010/main" val="83004566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9609E8BF-6F9C-4B3F-9909-2D2EF3D9BF3E}"/>
              </a:ext>
            </a:extLst>
          </p:cNvPr>
          <p:cNvSpPr>
            <a:spLocks noGrp="1" noChangeArrowheads="1"/>
          </p:cNvSpPr>
          <p:nvPr>
            <p:ph type="title"/>
          </p:nvPr>
        </p:nvSpPr>
        <p:spPr>
          <a:xfrm>
            <a:off x="457200" y="64820"/>
            <a:ext cx="8229600" cy="1143000"/>
          </a:xfrm>
        </p:spPr>
        <p:txBody>
          <a:bodyPr/>
          <a:lstStyle/>
          <a:p>
            <a:pPr eaLnBrk="1" hangingPunct="1"/>
            <a:r>
              <a:rPr lang="en-US" altLang="en-US" dirty="0"/>
              <a:t>Idea / Approach details</a:t>
            </a:r>
          </a:p>
        </p:txBody>
      </p:sp>
      <p:sp>
        <p:nvSpPr>
          <p:cNvPr id="3" name="Rounded Rectangle 2">
            <a:extLst>
              <a:ext uri="{FF2B5EF4-FFF2-40B4-BE49-F238E27FC236}">
                <a16:creationId xmlns:a16="http://schemas.microsoft.com/office/drawing/2014/main" id="{5EF2CD1A-AC50-4AC3-A2CD-296ADB627D03}"/>
              </a:ext>
            </a:extLst>
          </p:cNvPr>
          <p:cNvSpPr/>
          <p:nvPr/>
        </p:nvSpPr>
        <p:spPr>
          <a:xfrm>
            <a:off x="285750" y="3429000"/>
            <a:ext cx="8572500" cy="1361757"/>
          </a:xfrm>
          <a:prstGeom prst="roundRect">
            <a:avLst/>
          </a:prstGeom>
        </p:spPr>
        <p:style>
          <a:lnRef idx="1">
            <a:schemeClr val="accent1"/>
          </a:lnRef>
          <a:fillRef idx="3">
            <a:schemeClr val="accent1"/>
          </a:fillRef>
          <a:effectRef idx="2">
            <a:schemeClr val="accent1"/>
          </a:effectRef>
          <a:fontRef idx="minor">
            <a:schemeClr val="lt1"/>
          </a:fontRef>
        </p:style>
        <p:txBody>
          <a:bodyPr numCol="2" anchor="ctr"/>
          <a:lstStyle/>
          <a:p>
            <a:pPr eaLnBrk="1" fontAlgn="auto" hangingPunct="1">
              <a:spcBef>
                <a:spcPts val="0"/>
              </a:spcBef>
              <a:spcAft>
                <a:spcPts val="0"/>
              </a:spcAft>
              <a:defRPr/>
            </a:pPr>
            <a:r>
              <a:rPr lang="en-US" dirty="0">
                <a:solidFill>
                  <a:schemeClr val="tx1"/>
                </a:solidFill>
              </a:rPr>
              <a:t>Use Case</a:t>
            </a:r>
          </a:p>
          <a:p>
            <a:pPr marL="285750" indent="-285750" eaLnBrk="1" fontAlgn="auto" hangingPunct="1">
              <a:spcBef>
                <a:spcPts val="0"/>
              </a:spcBef>
              <a:spcAft>
                <a:spcPts val="0"/>
              </a:spcAft>
              <a:buFont typeface="Arial" panose="020B0604020202020204" pitchFamily="34" charset="0"/>
              <a:buChar char="•"/>
              <a:defRPr/>
            </a:pPr>
            <a:r>
              <a:rPr lang="en-US" dirty="0">
                <a:solidFill>
                  <a:schemeClr val="tx1"/>
                </a:solidFill>
              </a:rPr>
              <a:t>Designed for Farmer.</a:t>
            </a:r>
          </a:p>
          <a:p>
            <a:pPr marL="285750" indent="-285750" eaLnBrk="1" fontAlgn="auto" hangingPunct="1">
              <a:spcBef>
                <a:spcPts val="0"/>
              </a:spcBef>
              <a:spcAft>
                <a:spcPts val="0"/>
              </a:spcAft>
              <a:buFont typeface="Arial" panose="020B0604020202020204" pitchFamily="34" charset="0"/>
              <a:buChar char="•"/>
              <a:defRPr/>
            </a:pPr>
            <a:r>
              <a:rPr lang="en-US" dirty="0">
                <a:solidFill>
                  <a:schemeClr val="tx1"/>
                </a:solidFill>
              </a:rPr>
              <a:t>Home gardening.</a:t>
            </a:r>
          </a:p>
          <a:p>
            <a:pPr marL="285750" indent="-285750" eaLnBrk="1" fontAlgn="auto" hangingPunct="1">
              <a:spcBef>
                <a:spcPts val="0"/>
              </a:spcBef>
              <a:spcAft>
                <a:spcPts val="0"/>
              </a:spcAft>
              <a:buFont typeface="Arial" panose="020B0604020202020204" pitchFamily="34" charset="0"/>
              <a:buChar char="•"/>
              <a:defRPr/>
            </a:pPr>
            <a:r>
              <a:rPr lang="en-US" dirty="0">
                <a:solidFill>
                  <a:schemeClr val="tx1"/>
                </a:solidFill>
              </a:rPr>
              <a:t>Organic farms.</a:t>
            </a:r>
          </a:p>
        </p:txBody>
      </p:sp>
      <p:sp>
        <p:nvSpPr>
          <p:cNvPr id="4" name="Rounded Rectangle 3">
            <a:extLst>
              <a:ext uri="{FF2B5EF4-FFF2-40B4-BE49-F238E27FC236}">
                <a16:creationId xmlns:a16="http://schemas.microsoft.com/office/drawing/2014/main" id="{B01B7FE5-E54A-4B0A-B9E8-678B70A76B46}"/>
              </a:ext>
            </a:extLst>
          </p:cNvPr>
          <p:cNvSpPr/>
          <p:nvPr/>
        </p:nvSpPr>
        <p:spPr>
          <a:xfrm>
            <a:off x="285750" y="4950777"/>
            <a:ext cx="8572500" cy="1691322"/>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eaLnBrk="1" fontAlgn="auto" hangingPunct="1">
              <a:spcBef>
                <a:spcPts val="0"/>
              </a:spcBef>
              <a:spcAft>
                <a:spcPts val="0"/>
              </a:spcAft>
              <a:defRPr/>
            </a:pPr>
            <a:r>
              <a:rPr lang="en-US" dirty="0">
                <a:solidFill>
                  <a:schemeClr val="tx1"/>
                </a:solidFill>
              </a:rPr>
              <a:t>Dependencies / Show stopper</a:t>
            </a:r>
          </a:p>
          <a:p>
            <a:pPr marL="285750" indent="-285750" eaLnBrk="1" fontAlgn="auto" hangingPunct="1">
              <a:spcBef>
                <a:spcPts val="0"/>
              </a:spcBef>
              <a:spcAft>
                <a:spcPts val="0"/>
              </a:spcAft>
              <a:buFont typeface="Arial" panose="020B0604020202020204" pitchFamily="34" charset="0"/>
              <a:buChar char="•"/>
              <a:defRPr/>
            </a:pPr>
            <a:r>
              <a:rPr lang="en-US" dirty="0">
                <a:solidFill>
                  <a:schemeClr val="tx1"/>
                </a:solidFill>
              </a:rPr>
              <a:t>Accuracy of global weather modals.</a:t>
            </a:r>
          </a:p>
          <a:p>
            <a:pPr marL="285750" indent="-285750" eaLnBrk="1" fontAlgn="auto" hangingPunct="1">
              <a:spcBef>
                <a:spcPts val="0"/>
              </a:spcBef>
              <a:spcAft>
                <a:spcPts val="0"/>
              </a:spcAft>
              <a:buFont typeface="Arial" panose="020B0604020202020204" pitchFamily="34" charset="0"/>
              <a:buChar char="•"/>
              <a:defRPr/>
            </a:pPr>
            <a:r>
              <a:rPr lang="en-US" dirty="0">
                <a:solidFill>
                  <a:schemeClr val="tx1"/>
                </a:solidFill>
              </a:rPr>
              <a:t>Poor online network for Cooperative banks.</a:t>
            </a:r>
          </a:p>
          <a:p>
            <a:pPr marL="285750" indent="-285750" eaLnBrk="1" fontAlgn="auto" hangingPunct="1">
              <a:spcBef>
                <a:spcPts val="0"/>
              </a:spcBef>
              <a:spcAft>
                <a:spcPts val="0"/>
              </a:spcAft>
              <a:buFont typeface="Arial" panose="020B0604020202020204" pitchFamily="34" charset="0"/>
              <a:buChar char="•"/>
              <a:defRPr/>
            </a:pPr>
            <a:r>
              <a:rPr lang="en-US" dirty="0">
                <a:solidFill>
                  <a:schemeClr val="tx1"/>
                </a:solidFill>
              </a:rPr>
              <a:t>Poor network connectivity.</a:t>
            </a:r>
          </a:p>
        </p:txBody>
      </p:sp>
      <p:sp>
        <p:nvSpPr>
          <p:cNvPr id="6" name="Rounded Rectangle 7">
            <a:extLst>
              <a:ext uri="{FF2B5EF4-FFF2-40B4-BE49-F238E27FC236}">
                <a16:creationId xmlns:a16="http://schemas.microsoft.com/office/drawing/2014/main" id="{1287578B-4067-4A5E-BC46-5EA67781195E}"/>
              </a:ext>
            </a:extLst>
          </p:cNvPr>
          <p:cNvSpPr/>
          <p:nvPr/>
        </p:nvSpPr>
        <p:spPr>
          <a:xfrm>
            <a:off x="285750" y="1312729"/>
            <a:ext cx="8572500" cy="2011362"/>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eaLnBrk="1" fontAlgn="auto" hangingPunct="1">
              <a:spcBef>
                <a:spcPts val="0"/>
              </a:spcBef>
              <a:spcAft>
                <a:spcPts val="0"/>
              </a:spcAft>
              <a:defRPr/>
            </a:pPr>
            <a:r>
              <a:rPr lang="en-US" dirty="0">
                <a:solidFill>
                  <a:schemeClr val="tx1"/>
                </a:solidFill>
              </a:rPr>
              <a:t>Technology stack</a:t>
            </a:r>
          </a:p>
          <a:p>
            <a:pPr marL="285750" indent="-285750" eaLnBrk="1" fontAlgn="auto" hangingPunct="1">
              <a:spcBef>
                <a:spcPts val="0"/>
              </a:spcBef>
              <a:spcAft>
                <a:spcPts val="0"/>
              </a:spcAft>
              <a:buFont typeface="Arial" panose="020B0604020202020204" pitchFamily="34" charset="0"/>
              <a:buChar char="•"/>
              <a:defRPr/>
            </a:pPr>
            <a:r>
              <a:rPr lang="en-US" dirty="0">
                <a:solidFill>
                  <a:schemeClr val="tx1"/>
                </a:solidFill>
              </a:rPr>
              <a:t>Android studio.</a:t>
            </a:r>
          </a:p>
          <a:p>
            <a:pPr marL="285750" indent="-285750" eaLnBrk="1" fontAlgn="auto" hangingPunct="1">
              <a:spcBef>
                <a:spcPts val="0"/>
              </a:spcBef>
              <a:spcAft>
                <a:spcPts val="0"/>
              </a:spcAft>
              <a:buFont typeface="Arial" panose="020B0604020202020204" pitchFamily="34" charset="0"/>
              <a:buChar char="•"/>
              <a:defRPr/>
            </a:pPr>
            <a:r>
              <a:rPr lang="en-US" dirty="0">
                <a:solidFill>
                  <a:schemeClr val="tx1"/>
                </a:solidFill>
              </a:rPr>
              <a:t>Firebase, oracle.</a:t>
            </a:r>
          </a:p>
          <a:p>
            <a:pPr marL="285750" indent="-285750" eaLnBrk="1" fontAlgn="auto" hangingPunct="1">
              <a:spcBef>
                <a:spcPts val="0"/>
              </a:spcBef>
              <a:spcAft>
                <a:spcPts val="0"/>
              </a:spcAft>
              <a:buFont typeface="Arial" panose="020B0604020202020204" pitchFamily="34" charset="0"/>
              <a:buChar char="•"/>
              <a:defRPr/>
            </a:pPr>
            <a:r>
              <a:rPr lang="en-US" dirty="0">
                <a:solidFill>
                  <a:schemeClr val="tx1"/>
                </a:solidFill>
              </a:rPr>
              <a:t>Natural language processing.</a:t>
            </a:r>
          </a:p>
          <a:p>
            <a:pPr marL="285750" indent="-285750" eaLnBrk="1" fontAlgn="auto" hangingPunct="1">
              <a:spcBef>
                <a:spcPts val="0"/>
              </a:spcBef>
              <a:spcAft>
                <a:spcPts val="0"/>
              </a:spcAft>
              <a:buFont typeface="Arial" panose="020B0604020202020204" pitchFamily="34" charset="0"/>
              <a:buChar char="•"/>
              <a:defRPr/>
            </a:pPr>
            <a:r>
              <a:rPr lang="en-US" dirty="0">
                <a:solidFill>
                  <a:schemeClr val="tx1"/>
                </a:solidFill>
              </a:rPr>
              <a:t>JavaScript , SQL , flutter.</a:t>
            </a:r>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1825</TotalTime>
  <Words>322</Words>
  <Application>Microsoft Office PowerPoint</Application>
  <PresentationFormat>On-screen Show (4:3)</PresentationFormat>
  <Paragraphs>28</Paragraphs>
  <Slides>5</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Office Theme</vt:lpstr>
      <vt:lpstr>                                                                        Farmer’s Friend(FOF)                                                                                            Domain Bucket :  Agriculture and Rural Development              Category : Software Ministry / Organization Name : CDK Global                   Problem Statement Number : RA28 Problem Statement :Crop Guidance and Farmers Friend Team Name : Code Break                                                                                                                                                                                          Team Leader Name : PRATHIK.N                                                        College Code : U-0725  </vt:lpstr>
      <vt:lpstr>Idea / Approach details</vt:lpstr>
      <vt:lpstr>Idea / Approach details</vt:lpstr>
      <vt:lpstr>Idea / Approach details</vt:lpstr>
      <vt:lpstr>Idea / Approach details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Idea/Approach Details Ministry Category :     Problem Statement :                                                                                 Problem Code :   Team Leader Name :          College Code :</dc:title>
  <dc:creator>Prathik N</dc:creator>
  <cp:lastModifiedBy>Prathik N</cp:lastModifiedBy>
  <cp:revision>79</cp:revision>
  <dcterms:created xsi:type="dcterms:W3CDTF">2016-12-12T06:47:53Z</dcterms:created>
  <dcterms:modified xsi:type="dcterms:W3CDTF">2020-01-26T18:18:24Z</dcterms:modified>
</cp:coreProperties>
</file>