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f94WvOiCPF9JBKnmdDDIldvrx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2095500" y="-46355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 rot="5400000">
            <a:off x="4689475" y="2130425"/>
            <a:ext cx="59372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498475" y="149225"/>
            <a:ext cx="59372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17475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17475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2072005" y="1143000"/>
            <a:ext cx="6614795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SURVEILLIANCE ROBOT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PRATHIK N</a:t>
            </a:r>
            <a:b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NAZNEEN NEENKIRESUR</a:t>
            </a:r>
            <a:b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SUHAS R  </a:t>
            </a:r>
            <a:endParaRPr b="1"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Block Diagram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0"/>
          <p:cNvSpPr/>
          <p:nvPr/>
        </p:nvSpPr>
        <p:spPr>
          <a:xfrm flipH="1" rot="10800000">
            <a:off x="3755390" y="4586605"/>
            <a:ext cx="272415" cy="76200"/>
          </a:xfrm>
          <a:custGeom>
            <a:rect b="b" l="l" r="r" t="t"/>
            <a:pathLst>
              <a:path extrusionOk="0" fill="none" h="17427" w="343155">
                <a:moveTo>
                  <a:pt x="0" y="0"/>
                </a:moveTo>
                <a:lnTo>
                  <a:pt x="343155" y="0"/>
                </a:lnTo>
              </a:path>
            </a:pathLst>
          </a:custGeom>
          <a:noFill/>
          <a:ln cap="flat" cmpd="sng" w="9525">
            <a:solidFill>
              <a:srgbClr val="6D6D6D"/>
            </a:solidFill>
            <a:prstDash val="solid"/>
            <a:bevel/>
            <a:headEnd len="sm" w="sm" type="none"/>
            <a:tailEnd len="med" w="med" type="stealth"/>
          </a:ln>
        </p:spPr>
      </p:sp>
      <p:pic>
        <p:nvPicPr>
          <p:cNvPr descr="TOUR DETAILS" id="156" name="Google Shape;15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965" y="1230630"/>
            <a:ext cx="660336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Robot</a:t>
            </a: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Controlled </a:t>
            </a: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automatically)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17500" lvl="0" marL="3429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Server</a:t>
            </a: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 based control system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17500" lvl="0" marL="3429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Reliable </a:t>
            </a: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surveillance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17500" lvl="0" marL="3429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Neural network based locomotion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17500" lvl="0" marL="3429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Image processing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Issues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Image processing 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efficiency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locomotion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depends on 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environment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Char char="•"/>
            </a:pPr>
            <a:r>
              <a:rPr lang="en-US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Finding compatible interface to computer for transmitters and receivers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Approach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278725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okman Old Style"/>
              <a:buChar char="•"/>
            </a:pPr>
            <a:r>
              <a:rPr lang="en-US" sz="3100">
                <a:latin typeface="Bookman Old Style"/>
                <a:ea typeface="Bookman Old Style"/>
                <a:cs typeface="Bookman Old Style"/>
                <a:sym typeface="Bookman Old Style"/>
              </a:rPr>
              <a:t>Design of a neural network based on the environment</a:t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okman Old Style"/>
              <a:buChar char="•"/>
            </a:pPr>
            <a:r>
              <a:rPr lang="en-US" sz="3100">
                <a:latin typeface="Bookman Old Style"/>
                <a:ea typeface="Bookman Old Style"/>
                <a:cs typeface="Bookman Old Style"/>
                <a:sym typeface="Bookman Old Style"/>
              </a:rPr>
              <a:t>Design a perfect body for the robot based on environment</a:t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okman Old Style"/>
              <a:buChar char="•"/>
            </a:pPr>
            <a:r>
              <a:rPr lang="en-US" sz="3100">
                <a:latin typeface="Bookman Old Style"/>
                <a:ea typeface="Bookman Old Style"/>
                <a:cs typeface="Bookman Old Style"/>
                <a:sym typeface="Bookman Old Style"/>
              </a:rPr>
              <a:t>Create a interface between server and robot</a:t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okman Old Style"/>
              <a:buChar char="•"/>
            </a:pPr>
            <a:r>
              <a:rPr lang="en-US" sz="3100">
                <a:latin typeface="Bookman Old Style"/>
                <a:ea typeface="Bookman Old Style"/>
                <a:cs typeface="Bookman Old Style"/>
                <a:sym typeface="Bookman Old Style"/>
              </a:rPr>
              <a:t>Image processing </a:t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630555" y="457200"/>
            <a:ext cx="626046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Major Components Needed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630555" y="2057400"/>
            <a:ext cx="4145915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Raspberry Pi 3 Model B.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Infrared Video Recorder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7" name="Google Shape;11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110" y="1851025"/>
            <a:ext cx="2514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0110" y="4420375"/>
            <a:ext cx="2042160" cy="15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554355" y="228600"/>
            <a:ext cx="6552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Major Components Needed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630555" y="2057400"/>
            <a:ext cx="529971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DC Motors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Batteries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Tracks and Wheels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tracks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5029200"/>
            <a:ext cx="3810000" cy="1441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6" name="Google Shape;126;p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265" y="1510030"/>
            <a:ext cx="1791300" cy="16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8565" y="3428365"/>
            <a:ext cx="1600835" cy="1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630555" y="457200"/>
            <a:ext cx="685863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Major Components Needed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630555" y="2057400"/>
            <a:ext cx="671830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Piezoelectric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PIR Motion Sensor Detector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4" name="Google Shape;134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135" y="2057400"/>
            <a:ext cx="2108700" cy="15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28036" l="22705" r="24024" t="28035"/>
          <a:stretch/>
        </p:blipFill>
        <p:spPr>
          <a:xfrm>
            <a:off x="4839970" y="3910965"/>
            <a:ext cx="1565910" cy="11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Major Components Needed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1" name="Google Shape;141;p8"/>
          <p:cNvSpPr txBox="1"/>
          <p:nvPr>
            <p:ph idx="4294967295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Ultrasonic/Sonar Distance Measuring Sensor Module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Transmitter</a:t>
            </a: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receiver</a:t>
            </a: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module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511" y="1712595"/>
            <a:ext cx="2604351" cy="21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6620" y="39878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17653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MODEL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Robot (1)" id="149" name="Google Shape;14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170" y="1398270"/>
            <a:ext cx="6931025" cy="406082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2021-06-25T06:08:02Z</dcterms:created>
  <dc:creator>ddb9468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