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Black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082e1273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082e1273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1082e1273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082e1273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082e1273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1082e1273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082e1273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082e1273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1082e1273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pewinternet.org/data-trend/internet-use/latest-stat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2067725" y="1663325"/>
            <a:ext cx="82734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Arial Black"/>
              <a:buNone/>
            </a:pPr>
            <a:r>
              <a:rPr b="1" lang="en-IN">
                <a:latin typeface="Arial Black"/>
                <a:ea typeface="Arial Black"/>
                <a:cs typeface="Arial Black"/>
                <a:sym typeface="Arial Black"/>
              </a:rPr>
              <a:t>Code Check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7512685" y="4133850"/>
            <a:ext cx="4219575" cy="2724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en-IN" sz="4000">
                <a:solidFill>
                  <a:schemeClr val="lt1"/>
                </a:solidFill>
              </a:rPr>
              <a:t>Team </a:t>
            </a: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b="1" lang="en-IN" sz="4000">
                <a:solidFill>
                  <a:schemeClr val="lt1"/>
                </a:solidFill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2001148 Prathik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2001126 Muthuram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2001133 Nimal Raj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29919" y="4770120"/>
            <a:ext cx="47093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Team Mentor: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Mrs. Indira Priyadharshini  AP/CSE</a:t>
            </a:r>
            <a:endParaRPr/>
          </a:p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 Black"/>
              <a:buNone/>
            </a:pPr>
            <a:r>
              <a:rPr lang="en-IN" sz="5400">
                <a:latin typeface="Arial Black"/>
                <a:ea typeface="Arial Black"/>
                <a:cs typeface="Arial Black"/>
                <a:sym typeface="Arial Black"/>
              </a:rPr>
              <a:t>Module 2:-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have used NodeJs as the back end. NodeJs has one the functionality call child process which is used to execute system shell commands.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So we use exec() function form child process to compile and execute programs.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used expressJs for posting the request form the client side to the server side . The request consists of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                                      -Language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                                      -Code</a:t>
            </a:r>
            <a:endParaRPr/>
          </a:p>
        </p:txBody>
      </p:sp>
      <p:sp>
        <p:nvSpPr>
          <p:cNvPr id="217" name="Google Shape;21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cont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Through axios we communicate form the client side to the server side and pass the request to the express.Js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ExpressJs listens to the nodeJs.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used postman API to check the communication between the client and the server side.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NodeJs back-end communicates with the system shell and executes the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Since we have locally hosted we might get a problem while communicating between the client and server ports.</a:t>
            </a:r>
            <a:endParaRPr/>
          </a:p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cont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38200" y="1814732"/>
            <a:ext cx="10515600" cy="4362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Since we have not hosted the application we use functionality called ls which is used to create files and folders in the local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used  MomentJs to get the time details and execution time of the program.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Text&#10;&#10;Description automatically generated" id="240" name="Google Shape;24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883" y="1436934"/>
            <a:ext cx="8538828" cy="4803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Implementation</a:t>
            </a:r>
            <a:endParaRPr/>
          </a:p>
        </p:txBody>
      </p:sp>
      <p:sp>
        <p:nvSpPr>
          <p:cNvPr id="248" name="Google Shape;2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50" name="Google Shape;25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393" y="1598037"/>
            <a:ext cx="8459223" cy="475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Graphical user interface, text, application&#10;&#10;Description automatically generated" id="256" name="Google Shape;256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070" y="1543679"/>
            <a:ext cx="8555859" cy="481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 Black"/>
              <a:buNone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Module 3: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In this module we have developed a front end web design for user interface using ReactJs.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have developed a home page, login page and IDE using ReactJs.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have used the bootstrap elements to all new components in this website.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We have used css animation for the background the front end web page.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0" y="581025"/>
            <a:ext cx="10891200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702350"/>
            <a:ext cx="10233900" cy="5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25" y="701075"/>
            <a:ext cx="10714200" cy="5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751839" y="659750"/>
            <a:ext cx="4641215" cy="7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800"/>
              <a:buFont typeface="Arial Black"/>
              <a:buNone/>
            </a:pPr>
            <a:r>
              <a:rPr b="1" lang="en-IN" sz="4800"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r>
              <a:rPr b="1" lang="en-IN" sz="4400">
                <a:latin typeface="Arial Black"/>
                <a:ea typeface="Arial Black"/>
                <a:cs typeface="Arial Black"/>
                <a:sym typeface="Arial Black"/>
              </a:rPr>
              <a:t>:-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939016" y="1413775"/>
            <a:ext cx="7755667" cy="4942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Introduction to domain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Literature Survey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Problem Statement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Hardware Software requirements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D7E4"/>
              </a:buClr>
              <a:buSzPts val="3600"/>
              <a:buFont typeface="Noto Sans Symbols"/>
              <a:buChar char="⮚"/>
            </a:pPr>
            <a:r>
              <a:rPr b="0" i="0" lang="en-IN" sz="3600" u="none" cap="none" strike="noStrike">
                <a:solidFill>
                  <a:srgbClr val="94D7E4"/>
                </a:solidFill>
                <a:latin typeface="Corbel"/>
                <a:ea typeface="Corbel"/>
                <a:cs typeface="Corbel"/>
                <a:sym typeface="Corbel"/>
              </a:rPr>
              <a:t>Modules and descriptions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Implementations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⮚"/>
            </a:pPr>
            <a:r>
              <a:rPr lang="en-IN" sz="3600"/>
              <a:t>References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63" y="603250"/>
            <a:ext cx="10640477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 Black"/>
              <a:buNone/>
            </a:pPr>
            <a:r>
              <a:rPr b="1" lang="en-IN">
                <a:latin typeface="Arial Black"/>
                <a:ea typeface="Arial Black"/>
                <a:cs typeface="Arial Black"/>
                <a:sym typeface="Arial Black"/>
              </a:rPr>
              <a:t>References:-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726141" y="1550894"/>
            <a:ext cx="10627659" cy="4626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International Standardization Organization. ISO 2941-11:1998 Ergonomic requirements for office work with visual display terminals (VDTs) -- Part 11: Guidance on usability: International Standardization Organization (ISO) 1998.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Internet Use Over Time. 2014 Jan 2; Retrieved February 15, 2015, from </a:t>
            </a:r>
            <a:r>
              <a:rPr lang="en-IN" sz="2400" u="sng"/>
              <a:t>http://www.pewinternet.org/data-trend/internet-use/internet-use-over-time/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Internet User Demographics. 2013 Nov 14; Retrieved February 11, 2015, from </a:t>
            </a:r>
            <a:r>
              <a:rPr lang="en-IN" sz="2400" u="sng">
                <a:solidFill>
                  <a:schemeClr val="hlink"/>
                </a:solidFill>
                <a:hlinkClick r:id="rId3"/>
              </a:rPr>
              <a:t>http://www.pewinternet.org/data-trend/internet-use/latest-stats/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Nielsen Jakob. Usability 101: introduction to Usability. 2012 Retrieved 2/11, 2015, from </a:t>
            </a:r>
            <a:r>
              <a:rPr lang="en-IN" sz="2400" u="sng"/>
              <a:t>http://www.nngroup.com/articles/usability-101-introduction-to-usability/</a:t>
            </a:r>
            <a:endParaRPr sz="2400" u="sng"/>
          </a:p>
        </p:txBody>
      </p:sp>
      <p:sp>
        <p:nvSpPr>
          <p:cNvPr id="301" name="Google Shape;30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8516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Arial Black"/>
              <a:buNone/>
            </a:pPr>
            <a:r>
              <a:rPr lang="en-IN" sz="6000"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Arial Black"/>
              <a:buNone/>
            </a:pPr>
            <a:r>
              <a:rPr lang="en-IN" sz="4800">
                <a:latin typeface="Arial Black"/>
                <a:ea typeface="Arial Black"/>
                <a:cs typeface="Arial Black"/>
                <a:sym typeface="Arial Black"/>
              </a:rPr>
              <a:t>Introduction to Domain:-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838200" y="1859279"/>
            <a:ext cx="10515600" cy="431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         Web development is the work involved in developing a website for the Internet (World Wide Web). Web development can range from developing a simple single static page of plain text to complex web applications, electronic businesses, and social network services.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        It includes aspects such as web design, web publishing, web programming, and database management . The websites can created to provide services to different sectors in more efficient way. Nowadays almost all the startups are creating websites to promote themselves in larger scale.</a:t>
            </a:r>
            <a:endParaRPr/>
          </a:p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 Black"/>
              <a:buNone/>
            </a:pPr>
            <a:r>
              <a:rPr b="1" lang="en-IN">
                <a:latin typeface="Arial Black"/>
                <a:ea typeface="Arial Black"/>
                <a:cs typeface="Arial Black"/>
                <a:sym typeface="Arial Black"/>
              </a:rPr>
              <a:t>LITERATURE SURVEY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84094" y="1613647"/>
            <a:ext cx="10869706" cy="456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 sz="2800"/>
              <a:t>Ulas Gulec, Murat Yilmaz, Veysi Isler,”Creation of Integrated Development Environment”, Journal of Universal Computer Science, vol. 23, no. 8 (2017), 725-754 submitted: 4/5/17, accepted: 26/8/17, appeared: 28/8/17 © J.UCS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 sz="2800"/>
              <a:t>	From the above literature survey we have learned about the how to create a integrated coding platform to run and compile different languages . Also they have integrated error detection and compilation detection.</a:t>
            </a:r>
            <a:endParaRPr sz="2800"/>
          </a:p>
        </p:txBody>
      </p:sp>
      <p:sp>
        <p:nvSpPr>
          <p:cNvPr id="168" name="Google Shape;1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 Black"/>
              <a:buNone/>
            </a:pPr>
            <a:r>
              <a:rPr b="1" lang="en-IN">
                <a:latin typeface="Arial Black"/>
                <a:ea typeface="Arial Black"/>
                <a:cs typeface="Arial Black"/>
                <a:sym typeface="Arial Black"/>
              </a:rPr>
              <a:t>LITERATURE SURVEY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Renee Garett, MS, LCSW,1 Jason Chiu, MS, Ly Zhang, and Sean D. Young, PhD, MS,” Website Design and User Engagement”,Online J Commun Media Technol. 2016 Jul; 6(3): 1–14.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We have got an idea about the navigation, graphical representation, organization, content utility, purpose, simplicity, and readability.</a:t>
            </a:r>
            <a:endParaRPr/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58520" y="476885"/>
            <a:ext cx="9677400" cy="1036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 Black"/>
              <a:buNone/>
            </a:pPr>
            <a:r>
              <a:rPr lang="en-IN" sz="5300">
                <a:latin typeface="Arial Black"/>
                <a:ea typeface="Arial Black"/>
                <a:cs typeface="Arial Black"/>
                <a:sym typeface="Arial Black"/>
              </a:rPr>
              <a:t>Problem</a:t>
            </a:r>
            <a:r>
              <a:rPr lang="en-IN" sz="5400">
                <a:latin typeface="Arial Black"/>
                <a:ea typeface="Arial Black"/>
                <a:cs typeface="Arial Black"/>
                <a:sym typeface="Arial Black"/>
              </a:rPr>
              <a:t> Statement:-</a:t>
            </a:r>
            <a:br>
              <a:rPr lang="en-IN" sz="5400"/>
            </a:b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75920" y="1253331"/>
            <a:ext cx="11094720" cy="444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Nowadays there are many resources in online platform but for quality and efficient only paid versions are available.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Even tough high paid versions, they do not have doubt clearance space which is very much important at learning curve.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Students do just finish courses for the sake of certificates.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Problems regarding projects references ,published papers and collecting ideas for a particular problem statement.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Lack of motivation of students in implementation.</a:t>
            </a:r>
            <a:endParaRPr/>
          </a:p>
        </p:txBody>
      </p:sp>
      <p:sp>
        <p:nvSpPr>
          <p:cNvPr id="184" name="Google Shape;1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838200" y="466725"/>
            <a:ext cx="1031748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b="1" lang="en-IN" sz="53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Software Requirements</a:t>
            </a:r>
            <a:r>
              <a:rPr b="1" i="0" lang="en-IN" sz="5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:-</a:t>
            </a:r>
            <a:br>
              <a:rPr b="0" i="0" lang="en-IN" sz="5400" u="none" cap="none" strike="noStrike">
                <a:solidFill>
                  <a:srgbClr val="94D7E4"/>
                </a:solidFill>
                <a:latin typeface="Corbel"/>
                <a:ea typeface="Corbel"/>
                <a:cs typeface="Corbel"/>
                <a:sym typeface="Corbel"/>
              </a:rPr>
            </a:b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384452" y="1253331"/>
            <a:ext cx="69975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Noto Sans Symbols"/>
              <a:buChar char="⮚"/>
            </a:pPr>
            <a:r>
              <a:rPr lang="en-IN"/>
              <a:t>ReactJs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Noto Sans Symbols"/>
              <a:buChar char="⮚"/>
            </a:pPr>
            <a:r>
              <a:rPr lang="en-IN"/>
              <a:t>NodeJs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Noto Sans Symbols"/>
              <a:buChar char="⮚"/>
            </a:pPr>
            <a:r>
              <a:rPr lang="en-IN"/>
              <a:t>MongoDB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Noto Sans Symbols"/>
              <a:buChar char="⮚"/>
            </a:pPr>
            <a:r>
              <a:rPr lang="en-IN"/>
              <a:t>GNU Compiler</a:t>
            </a:r>
            <a:endParaRPr/>
          </a:p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IN"/>
              <a:t>Process:-</a:t>
            </a:r>
            <a:endParaRPr/>
          </a:p>
        </p:txBody>
      </p:sp>
      <p:pic>
        <p:nvPicPr>
          <p:cNvPr descr="Diagram&#10;&#10;Description automatically generated" id="199" name="Google Shape;19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1639400"/>
            <a:ext cx="7850516" cy="4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5507421" y="2217683"/>
            <a:ext cx="1303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Language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203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Arial Black"/>
              <a:buNone/>
            </a:pPr>
            <a:r>
              <a:rPr lang="en-IN" sz="4800">
                <a:latin typeface="Arial Black"/>
                <a:ea typeface="Arial Black"/>
                <a:cs typeface="Arial Black"/>
                <a:sym typeface="Arial Black"/>
              </a:rPr>
              <a:t>Module 1:-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62000" y="1528765"/>
            <a:ext cx="10591800" cy="450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In module 1 we have designed a UI for the online compiler and we have implemented using the ReactJs.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The UI consists of selecting the language and type area to code in particular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It also consists of submit button to compile and run the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IN"/>
              <a:t>The output area consists of status of the output of the program, Job Id,time details and execution time. </a:t>
            </a:r>
            <a:endParaRPr/>
          </a:p>
        </p:txBody>
      </p:sp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Mini Project 2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