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6" r:id="rId5"/>
    <p:sldId id="267" r:id="rId6"/>
    <p:sldId id="260" r:id="rId7"/>
    <p:sldId id="261" r:id="rId8"/>
    <p:sldId id="269" r:id="rId9"/>
    <p:sldId id="262" r:id="rId10"/>
    <p:sldId id="270" r:id="rId11"/>
    <p:sldId id="271" r:id="rId12"/>
    <p:sldId id="272" r:id="rId13"/>
    <p:sldId id="275" r:id="rId14"/>
    <p:sldId id="273" r:id="rId15"/>
    <p:sldId id="274" r:id="rId16"/>
    <p:sldId id="276" r:id="rId17"/>
    <p:sldId id="277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C537A-C524-47FC-B24C-6DBF25A43146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49984-27CB-46D5-B7ED-45647160E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3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3E13-CD10-498F-B2F1-89668E6F2AB9}" type="datetime1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BBD5-431E-4B1C-AE55-EC7DFF4F9D32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0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BD53-B6E7-428E-82BA-81CD2D828981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00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F7CB-74D6-486F-8232-7D7C3E48F3BB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2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A3F-08A9-4168-8F46-B8D065883A83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B9FF-0DB0-4535-B2E1-FCA5C54807A2}" type="datetime1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3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44F0-6BDC-4299-BF46-264024A2D840}" type="datetime1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6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A09C-04E7-406D-A12B-AD8FFDF9500D}" type="datetime1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E524-5E2D-46E5-9421-F80ADA38FE99}" type="datetime1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2B97-68BD-4EDD-9A65-40C03B4DFBA6}" type="datetime1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1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743A-8B2A-431B-896B-128D2B621677}" type="datetime1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3CF4-287B-4AEB-A4D3-BF44B9EC6E83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5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947D-5E1B-407E-8595-C77695FD5E89}" type="datetime1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1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415C-B6B4-4A04-ADA9-F433E0FCE06E}" type="datetime1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B471-3A3E-4775-9F8E-020B8495CFF1}" type="datetime1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9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DAB1-C816-4CC5-BB9C-375F5A674FED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9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BF9-9292-4187-A908-8325BF30F704}" type="datetime1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45F3E7-9233-45C5-AF31-24C42C28887D}" type="datetime1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N"/>
              <a:t>Mini Project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F6BF294-FCBA-4E78-ADFA-E6A4347370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5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winternet.org/data-trend/internet-use/latest-sta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80D-D4CF-D4A5-DBB8-EE1DDDD3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625" y="1663330"/>
            <a:ext cx="6610350" cy="1641490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_Code Check_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B9A90-E108-15C6-74E3-AD4AB186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685" y="4133850"/>
            <a:ext cx="4219575" cy="272415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tx1"/>
                </a:solidFill>
              </a:rPr>
              <a:t>Team </a:t>
            </a:r>
            <a:r>
              <a:rPr lang="en-IN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IN" sz="4000" b="1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2001148 Prathik</a:t>
            </a:r>
          </a:p>
          <a:p>
            <a:pPr algn="l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2001126 </a:t>
            </a:r>
            <a:r>
              <a:rPr lang="en-I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Muthuram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2001133 </a:t>
            </a:r>
            <a:r>
              <a:rPr lang="en-I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Nimal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Raj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6D35-5B29-C6C2-0D76-E56A4C685CEB}"/>
              </a:ext>
            </a:extLst>
          </p:cNvPr>
          <p:cNvSpPr txBox="1"/>
          <p:nvPr/>
        </p:nvSpPr>
        <p:spPr>
          <a:xfrm>
            <a:off x="629919" y="4770120"/>
            <a:ext cx="4709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Team Mentor:</a:t>
            </a:r>
          </a:p>
          <a:p>
            <a:r>
              <a:rPr lang="en-IN" sz="2800" dirty="0"/>
              <a:t>Mrs. Indira </a:t>
            </a:r>
            <a:r>
              <a:rPr lang="en-IN" sz="2800" dirty="0" err="1"/>
              <a:t>Priyadharshini</a:t>
            </a:r>
            <a:r>
              <a:rPr lang="en-IN" sz="2800" dirty="0"/>
              <a:t>  AP/CSE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24CB-D794-D16B-469F-05A24D0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DA18-9BDB-7822-08E6-DEABD06E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40DB-1BE1-62C2-3847-7422ECB4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Arial Black" panose="020B0A04020102020204" pitchFamily="34" charset="0"/>
              </a:rPr>
              <a:t>Module 2:-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CF7A-CA27-C762-484C-49F4B41F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 have used </a:t>
            </a:r>
            <a:r>
              <a:rPr lang="en-US" dirty="0" err="1"/>
              <a:t>NodeJs</a:t>
            </a:r>
            <a:r>
              <a:rPr lang="en-US" dirty="0"/>
              <a:t> as the back end. </a:t>
            </a:r>
            <a:r>
              <a:rPr lang="en-US" dirty="0" err="1"/>
              <a:t>NodeJs</a:t>
            </a:r>
            <a:r>
              <a:rPr lang="en-US" dirty="0"/>
              <a:t> has one the functionality call child process which is used to execute system shell commands.</a:t>
            </a:r>
          </a:p>
          <a:p>
            <a:r>
              <a:rPr lang="en-US" dirty="0"/>
              <a:t>So we use exec() function form child process to compile and execute programs.</a:t>
            </a:r>
          </a:p>
          <a:p>
            <a:r>
              <a:rPr lang="en-US" dirty="0"/>
              <a:t>We used </a:t>
            </a:r>
            <a:r>
              <a:rPr lang="en-US" dirty="0" err="1"/>
              <a:t>expressJs</a:t>
            </a:r>
            <a:r>
              <a:rPr lang="en-US" dirty="0"/>
              <a:t> for posting the request form the client side to the server side . The request consists of </a:t>
            </a:r>
          </a:p>
          <a:p>
            <a:pPr marL="0" indent="0">
              <a:buNone/>
            </a:pPr>
            <a:r>
              <a:rPr lang="en-US" dirty="0"/>
              <a:t>                                      -Language </a:t>
            </a:r>
          </a:p>
          <a:p>
            <a:pPr marL="0" indent="0">
              <a:buNone/>
            </a:pPr>
            <a:r>
              <a:rPr lang="en-US" dirty="0"/>
              <a:t>                                      -Code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2E3B-EA5B-054E-4492-210CFECC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30906-C74F-46CB-02A9-1C7387E1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6382-2C35-2169-6996-7BF5D2C4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3365-8ED1-F9CA-149D-63D6C096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Through </a:t>
            </a:r>
            <a:r>
              <a:rPr lang="en-US" dirty="0" err="1"/>
              <a:t>axios</a:t>
            </a:r>
            <a:r>
              <a:rPr lang="en-US" dirty="0"/>
              <a:t> we communicate form the client side to the server side and pass the request to the </a:t>
            </a:r>
            <a:r>
              <a:rPr lang="en-US" dirty="0" err="1"/>
              <a:t>express.Js</a:t>
            </a:r>
            <a:endParaRPr lang="en-US" dirty="0"/>
          </a:p>
          <a:p>
            <a:r>
              <a:rPr lang="en-US" dirty="0" err="1"/>
              <a:t>ExpressJs</a:t>
            </a:r>
            <a:r>
              <a:rPr lang="en-US" dirty="0"/>
              <a:t> listens to the </a:t>
            </a:r>
            <a:r>
              <a:rPr lang="en-US" dirty="0" err="1"/>
              <a:t>nodeJs</a:t>
            </a:r>
            <a:r>
              <a:rPr lang="en-US" dirty="0"/>
              <a:t>.</a:t>
            </a:r>
          </a:p>
          <a:p>
            <a:r>
              <a:rPr lang="en-US" dirty="0"/>
              <a:t>We used postman API to check the communication between the client and the server side.</a:t>
            </a:r>
          </a:p>
          <a:p>
            <a:r>
              <a:rPr lang="en-US" dirty="0" err="1"/>
              <a:t>NodeJs</a:t>
            </a:r>
            <a:r>
              <a:rPr lang="en-US" dirty="0"/>
              <a:t> back-end communicates with the system shell and executes the program.</a:t>
            </a:r>
          </a:p>
          <a:p>
            <a:r>
              <a:rPr lang="en-US" dirty="0"/>
              <a:t>Since we have locally hosted we might get a problem while communicating between the client and server ports.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F1D09-3786-D620-8FBF-1381353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F70A9-486F-178F-BAA1-2ED2FD40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0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0CB-B7E9-91C0-4088-B31A1BA3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5B8D-C081-D6F8-7107-67ABE05C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2"/>
            <a:ext cx="10515600" cy="4362231"/>
          </a:xfrm>
        </p:spPr>
        <p:txBody>
          <a:bodyPr/>
          <a:lstStyle/>
          <a:p>
            <a:r>
              <a:rPr lang="en-US" dirty="0"/>
              <a:t>Since we have not hosted the application we use functionality called ls which is used to create files and folders in the local system.</a:t>
            </a:r>
          </a:p>
          <a:p>
            <a:r>
              <a:rPr lang="en-US" dirty="0"/>
              <a:t>We used  </a:t>
            </a:r>
            <a:r>
              <a:rPr lang="en-US" dirty="0" err="1"/>
              <a:t>MomentJs</a:t>
            </a:r>
            <a:r>
              <a:rPr lang="en-US" dirty="0"/>
              <a:t> to get the time details and execution time of the 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DD0E2-33D8-71CC-8FD7-CEC93F2C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080D5-C117-282F-CB98-ECEE7180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1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43ED-1083-5C6A-CD2F-C71C609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282BFDB-FDFB-4B16-75DB-235372203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83" y="1436934"/>
            <a:ext cx="8538828" cy="48030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4654-DF3F-4582-F12F-1D80E9E7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616A5-A0D9-0AA8-E152-805D359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6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4DAB-3277-9714-E038-3D81935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52908-2D46-18BC-E23F-9C5F62E3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31C6B-6067-4695-9087-9F5A0E20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14</a:t>
            </a:fld>
            <a:endParaRPr lang="en-IN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0BFF47-61B2-C47D-F135-15D211C2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3" y="1598037"/>
            <a:ext cx="8459223" cy="4758313"/>
          </a:xfrm>
        </p:spPr>
      </p:pic>
    </p:spTree>
    <p:extLst>
      <p:ext uri="{BB962C8B-B14F-4D97-AF65-F5344CB8AC3E}">
        <p14:creationId xmlns:p14="http://schemas.microsoft.com/office/powerpoint/2010/main" val="319360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178E-EA9E-CA9F-AF95-41A8BFC0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9EDDBB-97D4-35C4-1817-551A69295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70" y="1543679"/>
            <a:ext cx="8555859" cy="48126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4DAC-7D94-DEA2-F7BC-9993B565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DB7D2-A01C-EF92-183B-26C1D822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7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1FA6-BAD1-8632-AA9D-8D7E9ECC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Module 3: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09EA-D1B3-CB3C-CFA2-23B3F848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we have developed a front end web design for user interface using </a:t>
            </a:r>
            <a:r>
              <a:rPr lang="en-US" dirty="0" err="1"/>
              <a:t>ReactJs</a:t>
            </a:r>
            <a:r>
              <a:rPr lang="en-US" dirty="0"/>
              <a:t>.</a:t>
            </a:r>
          </a:p>
          <a:p>
            <a:r>
              <a:rPr lang="en-US" dirty="0"/>
              <a:t>We have developed a home page, login page and IDE using </a:t>
            </a:r>
            <a:r>
              <a:rPr lang="en-US" dirty="0" err="1"/>
              <a:t>ReactJs</a:t>
            </a:r>
            <a:r>
              <a:rPr lang="en-US" dirty="0"/>
              <a:t>.</a:t>
            </a:r>
          </a:p>
          <a:p>
            <a:r>
              <a:rPr lang="en-US" dirty="0"/>
              <a:t>We have used the bootstrap elements to all new components in this website.</a:t>
            </a:r>
          </a:p>
          <a:p>
            <a:r>
              <a:rPr lang="en-US" dirty="0"/>
              <a:t>We have used </a:t>
            </a:r>
            <a:r>
              <a:rPr lang="en-US" dirty="0" err="1"/>
              <a:t>css</a:t>
            </a:r>
            <a:r>
              <a:rPr lang="en-US" dirty="0"/>
              <a:t> animation for the background the front end web page.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82F03-4A6D-DF0B-A1C3-AC73E48B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B0ED0-4CF5-AB98-8973-9CD06927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0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95B4-2692-A220-A6D1-0102E1C8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C101-1084-DBE8-AB0A-12A23073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34456-C22B-3F7B-D8E2-7A0031BF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74F4E-680E-C69C-BB41-89379409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3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C333-A3CB-8FCB-D0DB-A46CB50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3C83-D408-CFAE-D823-6EF5BDF6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550894"/>
            <a:ext cx="10627659" cy="4626069"/>
          </a:xfrm>
        </p:spPr>
        <p:txBody>
          <a:bodyPr/>
          <a:lstStyle/>
          <a:p>
            <a:r>
              <a:rPr lang="en-IN" dirty="0"/>
              <a:t>International Standardization Organization. ISO 2941-11:1998 Ergonomic requirements for office work with visual display terminals (VDTs) -- Part 11: Guidance on usability: International Standardization Organization (ISO) 1998. </a:t>
            </a:r>
          </a:p>
          <a:p>
            <a:r>
              <a:rPr lang="en-IN" dirty="0"/>
              <a:t>Internet Use Over Time. 2014 Jan 2; Retrieved February 15, 2015, from </a:t>
            </a:r>
            <a:r>
              <a:rPr lang="en-IN" sz="2400" u="sng" dirty="0"/>
              <a:t>http://www.pewinternet.org/data-trend/internet-use/internet-use-over-time/</a:t>
            </a:r>
          </a:p>
          <a:p>
            <a:r>
              <a:rPr lang="en-IN" dirty="0"/>
              <a:t>Internet User Demographics. 2013 Nov 14; Retrieved February 11, 2015, from </a:t>
            </a: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http://www.pewinternet.org/data-trend/internet-use/latest-stats/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dirty="0"/>
              <a:t>Nielsen Jakob. Usability 101: introduction to Usability. 2012 Retrieved 2/11, 2015, from </a:t>
            </a:r>
            <a:r>
              <a:rPr lang="en-US" sz="2400" u="sng" dirty="0"/>
              <a:t>http://www.nngroup.com/articles/usability-101-introduction-to-usability/</a:t>
            </a:r>
            <a:endParaRPr lang="en-IN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56843-3CAF-699D-209D-6FA11840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F205A-17F3-7B27-15E4-273F95E6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5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1A59-0D13-0812-EF2F-C9114294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16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D1D4-7DAE-7388-A864-896AE995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3052F-AB23-889D-8737-3CB16C3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FD337-5DBD-4DD8-2578-C4E32CBC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1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80D-D4CF-D4A5-DBB8-EE1DDDD3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39" y="659750"/>
            <a:ext cx="4641215" cy="754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latin typeface="Arial Black" panose="020B0A04020102020204" pitchFamily="34" charset="0"/>
              </a:rPr>
              <a:t>AGENDA</a:t>
            </a:r>
            <a:r>
              <a:rPr lang="en-IN" sz="4400" b="1" dirty="0">
                <a:latin typeface="Arial Black" panose="020B0A04020102020204" pitchFamily="34" charset="0"/>
              </a:rPr>
              <a:t>:-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D36E48-106B-9803-67AC-41EC82CE5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16" y="1413775"/>
            <a:ext cx="7755667" cy="494257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3600" dirty="0"/>
              <a:t>Introduction to domain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3600" dirty="0"/>
              <a:t>Literature Survey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3600" dirty="0"/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3600" dirty="0"/>
              <a:t>Hardware Software requirements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5000">
                      <a:srgbClr val="94D7E4"/>
                    </a:gs>
                    <a:gs pos="73000">
                      <a:srgbClr val="94D7E4">
                        <a:lumMod val="60000"/>
                        <a:lumOff val="40000"/>
                      </a:srgbClr>
                    </a:gs>
                    <a:gs pos="0">
                      <a:srgbClr val="94D7E4">
                        <a:lumMod val="90000"/>
                        <a:lumOff val="10000"/>
                      </a:srgb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Modules and descriptions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dirty="0"/>
              <a:t>Implementations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3600" dirty="0"/>
              <a:t>References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3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5FABA1-6E1A-CA56-9536-9CE176E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4564A7-AB2C-35BB-3029-D179A2F9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9314-11BC-B94C-DE3C-A9E270EF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Introduction to Domain:-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00E1-CE30-9E5E-1A0D-4E74C1EE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279"/>
            <a:ext cx="10515600" cy="43176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Web development is the work involved in developing a website for the Internet (World Wide Web). Web development can range from developing a simple single static page of plain text to complex web applications, electronic businesses, and social network services.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It includes aspects such as web design, web publishing, web programming, and database management . The websites can created to provide services to different sectors in more efficient way. Nowadays almost all the startups are creating websites to promote themselves in larger scale.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2D08F-B37D-F2DC-777C-B99DB1C6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D85B4-69C6-CA22-E4E2-08130C71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9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0894-CBF8-3533-2805-EBAF9757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0D6B-2C10-489C-5D4D-BA293CB2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13647"/>
            <a:ext cx="10869706" cy="4563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800" dirty="0" err="1"/>
              <a:t>Ulas</a:t>
            </a:r>
            <a:r>
              <a:rPr lang="en-IN" sz="2800" dirty="0"/>
              <a:t> </a:t>
            </a:r>
            <a:r>
              <a:rPr lang="en-IN" sz="2800" dirty="0" err="1"/>
              <a:t>Gulec</a:t>
            </a:r>
            <a:r>
              <a:rPr lang="en-IN" sz="2800" dirty="0"/>
              <a:t>, Murat Yilmaz, </a:t>
            </a:r>
            <a:r>
              <a:rPr lang="en-IN" sz="2800" dirty="0" err="1"/>
              <a:t>Veysi</a:t>
            </a:r>
            <a:r>
              <a:rPr lang="en-IN" sz="2800" dirty="0"/>
              <a:t> </a:t>
            </a:r>
            <a:r>
              <a:rPr lang="en-IN" sz="2800" dirty="0" err="1"/>
              <a:t>Isler,”Creation</a:t>
            </a:r>
            <a:r>
              <a:rPr lang="en-IN" sz="2800" dirty="0"/>
              <a:t> of Integrated Development Environment”,</a:t>
            </a:r>
            <a:r>
              <a:rPr lang="en-US" sz="2800" dirty="0"/>
              <a:t> Journal of Universal Computer Science, vol. 23, no. 8 (2017), 725-754 submitted: 4/5/17, accepted: 26/8/17, appeared: 28/8/17 © J.UCS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	From the above literature survey we have learned about the how to create a integrated coding platform to run and compile different languages . Also they have integrated error detection and compilation detection.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70BB6-A3D3-E20B-955A-276566D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6FB27-1075-1A89-F61B-21164CE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3210-FE0D-3973-7708-6BA92DF5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7571-112A-73B1-755E-73D63F89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Renee Garett, MS, LCSW,1 Jason Chiu, MS, Ly Zhang, and Sean D. Young, PhD, MS,” Website Design and User </a:t>
            </a:r>
            <a:r>
              <a:rPr lang="en-IN" dirty="0" err="1"/>
              <a:t>Engagement”,Online</a:t>
            </a:r>
            <a:r>
              <a:rPr lang="en-IN" dirty="0"/>
              <a:t> J </a:t>
            </a:r>
            <a:r>
              <a:rPr lang="en-IN" dirty="0" err="1"/>
              <a:t>Commun</a:t>
            </a:r>
            <a:r>
              <a:rPr lang="en-IN" dirty="0"/>
              <a:t> Media Technol. 2016 Jul; 6(3): 1–14.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We have got an idea about the navigation, graphical representation, organization, content utility, purpose, simplicity, and readability.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0D83-44B9-5A37-8D53-58033BF0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3B4D1-8C6B-1C25-BB67-5DDE28DE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CAA2-567D-E1BB-978B-910A058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476885"/>
            <a:ext cx="9677400" cy="1036955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Arial Black" panose="020B0A04020102020204" pitchFamily="34" charset="0"/>
              </a:rPr>
              <a:t>Problem</a:t>
            </a:r>
            <a:r>
              <a:rPr lang="en-IN" sz="5400" dirty="0">
                <a:latin typeface="Arial Black" panose="020B0A04020102020204" pitchFamily="34" charset="0"/>
              </a:rPr>
              <a:t> Statement:-</a:t>
            </a:r>
            <a:br>
              <a:rPr lang="en-IN" sz="5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1FAB-5750-C917-6D92-A3184919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253331"/>
            <a:ext cx="11094720" cy="4446429"/>
          </a:xfrm>
        </p:spPr>
        <p:txBody>
          <a:bodyPr/>
          <a:lstStyle/>
          <a:p>
            <a:r>
              <a:rPr lang="en-IN" dirty="0"/>
              <a:t>Nowadays there are many resources in online platform but for quality and efficient only paid versions are available.</a:t>
            </a:r>
          </a:p>
          <a:p>
            <a:r>
              <a:rPr lang="en-IN" dirty="0"/>
              <a:t>Even tough high paid versions, they do not have doubt clearance space which is very much important at learning curve.</a:t>
            </a:r>
          </a:p>
          <a:p>
            <a:r>
              <a:rPr lang="en-IN" dirty="0"/>
              <a:t>Students do just finish courses for the sake of certificates.</a:t>
            </a:r>
          </a:p>
          <a:p>
            <a:r>
              <a:rPr lang="en-IN" dirty="0"/>
              <a:t>Problems regarding projects references ,published papers and collecting ideas for a particular problem statement.</a:t>
            </a:r>
          </a:p>
          <a:p>
            <a:r>
              <a:rPr lang="en-IN" dirty="0"/>
              <a:t>Lack of motivation of students in implementation.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0617-6599-B08E-281F-F693EA5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8E7E-28A0-EBA0-8D8C-ADBDC8D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18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6CF2-D68E-C76C-5D66-97028D4E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317480" cy="110807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rPr>
              <a:t>Software Requirements</a:t>
            </a:r>
            <a:r>
              <a:rPr kumimoji="0" lang="en-IN" sz="5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:-</a:t>
            </a:r>
            <a:br>
              <a:rPr kumimoji="0" lang="en-IN" sz="54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5000">
                      <a:srgbClr val="94D7E4"/>
                    </a:gs>
                    <a:gs pos="73000">
                      <a:srgbClr val="94D7E4">
                        <a:lumMod val="60000"/>
                        <a:lumOff val="40000"/>
                      </a:srgbClr>
                    </a:gs>
                    <a:gs pos="0">
                      <a:srgbClr val="94D7E4">
                        <a:lumMod val="90000"/>
                        <a:lumOff val="10000"/>
                      </a:srgb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56A2-E110-0E2C-1A72-D8D28A90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452" y="1253331"/>
            <a:ext cx="6997505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err="1"/>
              <a:t>ReactJs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err="1"/>
              <a:t>NodeJs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MongoDB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GNU Compiler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B23A8-2916-3A29-4393-A2A191FD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DA435-B969-93F8-9AFF-BA5BCD19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8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C123-5E60-66ED-A193-9EE8BC3F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Process:-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AD6D886-1732-A7A9-1D8C-BC37A42D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639400"/>
            <a:ext cx="7850516" cy="4352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49DC-D2E3-625D-317C-52776964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2C35-0A22-90DC-03BE-00A28CC2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18958-8BEA-8550-CB67-115A0AFEB889}"/>
              </a:ext>
            </a:extLst>
          </p:cNvPr>
          <p:cNvSpPr txBox="1"/>
          <p:nvPr/>
        </p:nvSpPr>
        <p:spPr>
          <a:xfrm>
            <a:off x="5507421" y="2217683"/>
            <a:ext cx="130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Language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759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AB2F-BFDA-3C12-D2B2-5C19A6DC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1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Module 1:-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6A9F-4F80-65FB-84F2-4599FBEA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8765"/>
            <a:ext cx="10591800" cy="4506276"/>
          </a:xfrm>
        </p:spPr>
        <p:txBody>
          <a:bodyPr>
            <a:normAutofit/>
          </a:bodyPr>
          <a:lstStyle/>
          <a:p>
            <a:r>
              <a:rPr lang="en-IN" dirty="0"/>
              <a:t>In module 1 we have designed a UI for the online compiler and we have implemented using the </a:t>
            </a:r>
            <a:r>
              <a:rPr lang="en-IN" dirty="0" err="1"/>
              <a:t>ReactJs</a:t>
            </a:r>
            <a:r>
              <a:rPr lang="en-IN" dirty="0"/>
              <a:t>.</a:t>
            </a:r>
          </a:p>
          <a:p>
            <a:r>
              <a:rPr lang="en-IN" dirty="0"/>
              <a:t>The UI consists of selecting the language and type area to code in particular language.</a:t>
            </a:r>
          </a:p>
          <a:p>
            <a:r>
              <a:rPr lang="en-IN" dirty="0"/>
              <a:t>It also consists of submit button to compile and run the program.</a:t>
            </a:r>
          </a:p>
          <a:p>
            <a:r>
              <a:rPr lang="en-IN" dirty="0"/>
              <a:t>The output area consists of status of the output of the program, Job </a:t>
            </a:r>
            <a:r>
              <a:rPr lang="en-IN" dirty="0" err="1"/>
              <a:t>Id,time</a:t>
            </a:r>
            <a:r>
              <a:rPr lang="en-IN" dirty="0"/>
              <a:t> details and execution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60137-2885-D235-0322-D39C1665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Mini Project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6CC96-E64A-FE7D-0EF8-A00413F5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294-FCBA-4E78-ADFA-E6A4347370F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2967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935</TotalTime>
  <Words>915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Corbel</vt:lpstr>
      <vt:lpstr>Wingdings</vt:lpstr>
      <vt:lpstr>Depth</vt:lpstr>
      <vt:lpstr>_Code Check_</vt:lpstr>
      <vt:lpstr>AGENDA:-</vt:lpstr>
      <vt:lpstr>Introduction to Domain:-</vt:lpstr>
      <vt:lpstr>LITERATURE SURVEY</vt:lpstr>
      <vt:lpstr>LITERATURE SURVEY</vt:lpstr>
      <vt:lpstr>Problem Statement:- </vt:lpstr>
      <vt:lpstr>Software Requirements:- </vt:lpstr>
      <vt:lpstr>Process:-</vt:lpstr>
      <vt:lpstr>Module 1:-</vt:lpstr>
      <vt:lpstr>Module 2:-</vt:lpstr>
      <vt:lpstr>cont</vt:lpstr>
      <vt:lpstr>cont</vt:lpstr>
      <vt:lpstr>Implementation</vt:lpstr>
      <vt:lpstr>Implementation</vt:lpstr>
      <vt:lpstr>Implementation</vt:lpstr>
      <vt:lpstr>Module 3:</vt:lpstr>
      <vt:lpstr>PowerPoint Presentation</vt:lpstr>
      <vt:lpstr>References:-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Check</dc:title>
  <dc:creator>Prathik 022</dc:creator>
  <cp:lastModifiedBy>Preethi D</cp:lastModifiedBy>
  <cp:revision>14</cp:revision>
  <dcterms:created xsi:type="dcterms:W3CDTF">2022-10-13T08:28:39Z</dcterms:created>
  <dcterms:modified xsi:type="dcterms:W3CDTF">2023-03-30T09:03:59Z</dcterms:modified>
</cp:coreProperties>
</file>