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8073-2BC7-D1F5-29FF-8F97E39F6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32C8D-C6B2-C648-416C-8BD9A27A1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5459-6033-47E7-A91D-0E9D365D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5441-DE0E-24E9-1F56-8F2B1DFA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3DD9-4D94-CDD7-EB0A-1090D5F0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1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8FBD-1AB6-1BEB-C7C5-56A823E5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1F1B6-F63D-674B-A0FA-C129CB39D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5A82-CD12-C78A-389D-01EDE56C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BE61-EF2C-B319-F6CE-6059554A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A1BE-D09D-89CC-D26D-1CA0A070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686A4-30CB-F8DA-F40C-669ACE0B3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A8BD4-4DFE-1916-CE9D-BBC29E290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89E9-4C85-9590-45DC-BB72927D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F4B0-899F-55FC-1846-BE31320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FE60-2F8A-67E0-1BED-913AE6EC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0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85B4-2547-0137-43BC-201773BF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CFAF-7594-1D20-F2F3-0B7BADD9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76EE-42E2-F003-5A11-9401F02E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4D59-48E5-B7F3-83A5-D0A4C26B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3D72-8968-48F7-B17A-39B46C1F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2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8070-E554-44F3-817D-AE0CC232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2FDD-14E5-AFA3-BDC2-733BA21D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AAB7-DEB6-3E92-C092-9F80C3D7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AFB9-A74D-9643-D5CB-0438C3E6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9C16-13D2-9298-7946-46E064E9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5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BCC9-4E14-3F8C-A75D-0F13E9AC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6EDD-0187-3D42-2D89-DFFEFC0C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D8935-33A8-7250-10F8-6B22A602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BF02-3FDB-ABBF-C336-695B9F75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3BCE-2D5E-E853-1403-8DCDF4AB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73C52-36D9-CC01-35CF-8A18915A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5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3120-772E-AC12-DA1A-81D9A744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ED802-0E64-1B0F-2885-4600906C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57264-0537-38E3-E335-AF9B6883A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2E230-517F-6AF8-0ABD-43ABD1F27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A0E88-4BAE-51C3-2DC2-1AB8B3D1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FC5D7-C4E4-45EF-C36A-481A3AF4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0B8CC-3A19-D68B-61B5-4FBCCE80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D11A5-1C79-1C8E-F187-F5CE2BF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7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0721-64E7-2319-B4A7-9578D869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7050C-EA41-0FD0-C127-A9859D83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9143-58E5-07E0-37CB-218BADB1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AE72-33C1-30AD-8911-C5A6CAC9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439F5-CD49-4A74-0569-B2F95282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D44CC-CAAD-969F-5643-56A637D7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04714-3D34-7EDD-6F3D-DC3D0B12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0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63D2-2D6D-3382-A28A-0D849367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98AB-D1B0-5C8C-F5FA-D8CDBF8A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28AF2-D81B-0817-207B-94BD6A654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DE30-2DE7-53BD-12CD-F73DE26D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AD527-CCFB-BA3E-D65C-E6E7E5F1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5D5A-CD19-ABB3-E61D-DC62D63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16-9F1F-93A8-5665-D2418506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64B37-269D-E2C8-B451-C815A88B3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DC7D9-9E65-97E7-AC56-C5FF9A6EA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3BB6A-EA37-44B9-6C60-5CDAD8E0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221A7-6D63-2B46-1BD3-0AACDB74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944CC-AFCC-A3BE-FAFD-D8B135D7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95EB1-6433-E505-B256-5667CCBA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805F-E108-574D-158B-744AF37A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AF8D-E60A-3760-1B8F-570E51C98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DC89-020E-4652-9D5A-73DF7EF2D71B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0B8E-537B-1183-82A9-3F2B6C28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A04A-F28D-8699-A6EB-C12370513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2177-9B49-4320-85CF-3F8B4871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1AF913-9779-E1DE-8DF0-CBD20C466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5348"/>
            <a:ext cx="7592291" cy="68363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 TEXT  CLASSIFICATION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47441-9223-5A0B-B46C-37BE104A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0" y="977966"/>
            <a:ext cx="6664859" cy="32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hadagali</dc:creator>
  <cp:lastModifiedBy>karthik hadagali</cp:lastModifiedBy>
  <cp:revision>1</cp:revision>
  <dcterms:created xsi:type="dcterms:W3CDTF">2023-09-01T06:30:38Z</dcterms:created>
  <dcterms:modified xsi:type="dcterms:W3CDTF">2023-09-01T06:32:38Z</dcterms:modified>
</cp:coreProperties>
</file>