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6BFD-4CAE-35F8-E1C4-ADA6ED7F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68893-2CA8-5A0D-825A-7B238D0D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F12C-AA69-0831-7ABA-C9953A6C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E1C3-919E-AEA7-9206-2719E62A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D67C-DD76-8883-9A46-43D1592E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B5FF-6E2B-48F4-A48A-0021DB6A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F6A5-19D5-9190-A70D-8AC6B1AD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31A7-A724-96E0-AC01-D28E997C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5FBC-02DA-A154-38D7-A0AEF174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1C9A-8D7A-C082-7B94-5BB21899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1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3F184-5C37-75C4-8C53-B6492955E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7922-262C-FB55-5DC9-EAEF9E9A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8AD8-AD3D-7255-F3D1-D7D89FDC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DF17-12E9-8107-4639-71BFDD6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724F-3824-39E3-9F6E-F24B4D6B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6D37-CFD5-7D36-A956-E9682F67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F09E-E9D6-2891-2A70-BCEBF0C7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2BC4-7D56-4B57-CA11-1E3F721D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68DC0-8F98-ACDC-665B-C5DB752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AE9B-9428-C44D-C17A-54F3CE6E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DB9-CA71-B4C4-D6AA-F2599CBB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0ACD-4150-B6EE-E42B-E8A8EEBE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D398-CDF3-0E68-65C5-828FEC5B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D2F-7595-8C9F-FC7C-032CF22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F5ED-A6ED-012D-FD99-462D042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3E98-7763-7CB0-C1F1-F259EA61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FC85-82BA-4820-7885-D46680F4F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B92A-006A-273A-8A35-13E88F31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6807-7C36-038A-2062-272A49D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D526-A4D8-6D91-9C72-FB7F8D39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AB54-3C67-2BEF-2DD9-A031747F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0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022E-E475-72BA-6B3D-A8910359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575B-177A-CAB8-5B8A-EA48EEDC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7B98-9AED-BBF0-F695-B817580C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2B442-E5FA-3447-95D3-23182B2F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F36D8-78BA-F958-F718-BE093D0B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E1300-0DF2-AEA5-F4E0-038C9618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5CE96-D1FC-7D5D-D1B9-65A6D7A9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7390C-39A2-FBFD-142E-3AC5CC6E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0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E6AE-4F06-D7E7-8F19-1D96AEC3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60F57-76FB-12F1-ABFE-CE240E5B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6D8A6-956C-B9B6-5F90-2B0B7FB7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294EE-E2D0-9F8B-17F2-ECAE925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4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209E-DA26-D711-B56A-8274A01B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10BD6-F693-E5A3-2A82-E346F623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E62AA-A4B4-F23F-BCC3-ED591231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519B-10BE-A2DE-6CDF-D99044CD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AFDE-01BC-23B9-B2A7-FCEFAB14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22120-DFD5-E7E6-9577-7CA5A629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8F05-331F-44EF-A28D-230C8949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BBD6-B51D-B5C5-265D-093BA58F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B5A93-8AF9-9F3A-70C9-F106145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0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507-60BD-FF2D-8F21-30DD65C0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E5F96-67C0-031C-C01B-143685CED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45D5A-8315-8A22-FDAD-E5B0E113B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B2E9-9132-09F0-32C2-30805D0F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ADE3-0CD4-2092-B472-F20F5086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2537-C008-05E4-8993-C6FA847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9A28-403F-8DDA-4019-31ADA8E0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782A-0E37-3E87-6A64-0E868EBB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6D16-9B42-8704-69B1-CEF44105F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A69E-A31C-4E10-9381-353E30FE6CA8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DC58-82EF-E18C-D81B-BCAF7EEEC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0D52-D1DC-EE49-2F8B-D49876F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22D9-7644-44CB-9A76-874ABD0F0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1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1768-797B-FB56-FF33-CEC0F96D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4" y="383454"/>
            <a:ext cx="6705600" cy="152847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Library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2DD26-C2BA-510A-E443-03E99DDB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85" y="174189"/>
            <a:ext cx="6999159" cy="6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Spacy Library Chapter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hadagali</dc:creator>
  <cp:lastModifiedBy>karthik hadagali</cp:lastModifiedBy>
  <cp:revision>3</cp:revision>
  <dcterms:created xsi:type="dcterms:W3CDTF">2023-08-24T04:28:17Z</dcterms:created>
  <dcterms:modified xsi:type="dcterms:W3CDTF">2023-08-24T04:31:31Z</dcterms:modified>
</cp:coreProperties>
</file>