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60" r:id="rId4"/>
    <p:sldId id="262" r:id="rId5"/>
    <p:sldId id="300" r:id="rId6"/>
    <p:sldId id="273" r:id="rId7"/>
    <p:sldId id="296" r:id="rId8"/>
    <p:sldId id="301" r:id="rId9"/>
    <p:sldId id="277" r:id="rId10"/>
    <p:sldId id="305" r:id="rId11"/>
    <p:sldId id="302" r:id="rId12"/>
    <p:sldId id="298" r:id="rId13"/>
    <p:sldId id="310" r:id="rId14"/>
    <p:sldId id="303" r:id="rId15"/>
    <p:sldId id="299" r:id="rId16"/>
    <p:sldId id="308" r:id="rId17"/>
    <p:sldId id="307" r:id="rId18"/>
    <p:sldId id="311" r:id="rId19"/>
    <p:sldId id="312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DM Serif Text" pitchFamily="2" charset="0"/>
      <p:regular r:id="rId24"/>
      <p:italic r:id="rId25"/>
    </p:embeddedFont>
    <p:embeddedFont>
      <p:font typeface="Ramabhadra" panose="020B0604020202020204" charset="0"/>
      <p:regular r:id="rId26"/>
    </p:embeddedFont>
    <p:embeddedFont>
      <p:font typeface="Source Sans 3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648B20-9EA5-4571-ADC7-34F550390F2B}">
  <a:tblStyle styleId="{92648B20-9EA5-4571-ADC7-34F550390F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2C89F4-FA14-4C3D-A7DB-EA271704F9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8c061df1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8c061df1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3277352D-05A9-8CFB-DBBE-67D9EA46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06646476-34B1-2591-6B8D-5727DD90C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60AA3DF2-42F8-3A9F-4C88-46C73DDC5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73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89B2627A-0C00-E21C-EAD4-1FC4B342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1956DD5F-016D-0642-97CE-F576BF85D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>
            <a:extLst>
              <a:ext uri="{FF2B5EF4-FFF2-40B4-BE49-F238E27FC236}">
                <a16:creationId xmlns:a16="http://schemas.microsoft.com/office/drawing/2014/main" id="{8867D0A3-FDF8-465E-7D9D-54FD811A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20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8C13F399-034E-8526-BC12-08C74F30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B714C809-ED1D-C716-1B95-78EEBD0D6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3209B555-A794-15E4-B7D6-7F456375C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9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28C60DC6-EF33-AC42-1EC1-DB02B020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68DE2781-C645-9E9D-89E7-C903E2D29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4B255D6D-776F-0060-C397-8FDE17323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45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B405F299-2337-C289-85A6-3473960E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65670675-C2B8-B862-E0AB-AC16EF5DA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>
            <a:extLst>
              <a:ext uri="{FF2B5EF4-FFF2-40B4-BE49-F238E27FC236}">
                <a16:creationId xmlns:a16="http://schemas.microsoft.com/office/drawing/2014/main" id="{F26FDEC3-07EA-CCCC-7390-50DBAC637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9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42ED3D01-AC4B-648B-10FC-BB8060BEF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2600E4D8-E7EC-3D2B-69EC-286C3236D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1678E378-2906-04F6-AA53-FC47A2B8F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13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282B15DC-5892-CD94-5418-7021E8615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4936049B-D3E6-C758-6959-9553C872B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61448998-7421-FED2-6ED1-B6DF226F5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069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B5D797DD-34BA-ACAB-CDC3-7185E4FC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B3DEE2BE-DC22-B830-3768-8458C4662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>
            <a:extLst>
              <a:ext uri="{FF2B5EF4-FFF2-40B4-BE49-F238E27FC236}">
                <a16:creationId xmlns:a16="http://schemas.microsoft.com/office/drawing/2014/main" id="{A0D0BB36-54F0-D410-7318-D319978D2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00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14D1E9B6-343A-F391-C264-B2AD86984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EC63C379-DC65-7D5B-A535-C052C8A77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BA2E10F5-2891-D32E-7821-1E8D70E7A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99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3E0E2ADE-E4D0-2E37-7665-F6E62C07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>
            <a:extLst>
              <a:ext uri="{FF2B5EF4-FFF2-40B4-BE49-F238E27FC236}">
                <a16:creationId xmlns:a16="http://schemas.microsoft.com/office/drawing/2014/main" id="{4B288BC5-28DD-BEED-1A62-A5F8D7D07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>
            <a:extLst>
              <a:ext uri="{FF2B5EF4-FFF2-40B4-BE49-F238E27FC236}">
                <a16:creationId xmlns:a16="http://schemas.microsoft.com/office/drawing/2014/main" id="{3E28065D-97BE-EE31-2CED-0BFAB5397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9F5BEADC-D862-2458-C27C-24FB7210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A9C042C9-A05F-F8B8-9ED9-C1AEA8346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>
            <a:extLst>
              <a:ext uri="{FF2B5EF4-FFF2-40B4-BE49-F238E27FC236}">
                <a16:creationId xmlns:a16="http://schemas.microsoft.com/office/drawing/2014/main" id="{927628E6-8ADE-31C6-9EB4-CC553F0DF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12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>
          <a:extLst>
            <a:ext uri="{FF2B5EF4-FFF2-40B4-BE49-F238E27FC236}">
              <a16:creationId xmlns:a16="http://schemas.microsoft.com/office/drawing/2014/main" id="{BFA66611-3870-973F-DF8D-343FD55F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44c0c1fca_0_138:notes">
            <a:extLst>
              <a:ext uri="{FF2B5EF4-FFF2-40B4-BE49-F238E27FC236}">
                <a16:creationId xmlns:a16="http://schemas.microsoft.com/office/drawing/2014/main" id="{0C8F08B7-0668-4B7C-EC26-EF6AA9D3A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44c0c1fca_0_138:notes">
            <a:extLst>
              <a:ext uri="{FF2B5EF4-FFF2-40B4-BE49-F238E27FC236}">
                <a16:creationId xmlns:a16="http://schemas.microsoft.com/office/drawing/2014/main" id="{D434D4CC-55A2-B376-37F3-1DD059611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46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4CE9CCF8-7645-8A45-DC57-416B429F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4706767F-3BE8-3847-53B2-1CC54103AE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08:notes">
            <a:extLst>
              <a:ext uri="{FF2B5EF4-FFF2-40B4-BE49-F238E27FC236}">
                <a16:creationId xmlns:a16="http://schemas.microsoft.com/office/drawing/2014/main" id="{3A32DABE-69BB-E46B-524B-AB39CA6EE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17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8000" y="1325700"/>
            <a:ext cx="63480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6700"/>
            <a:ext cx="45288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72526" y="-633225"/>
            <a:ext cx="9950010" cy="6283935"/>
            <a:chOff x="-472526" y="-633225"/>
            <a:chExt cx="9950010" cy="6283935"/>
          </a:xfrm>
        </p:grpSpPr>
        <p:sp>
          <p:nvSpPr>
            <p:cNvPr id="12" name="Google Shape;12;p2"/>
            <p:cNvSpPr/>
            <p:nvPr/>
          </p:nvSpPr>
          <p:spPr>
            <a:xfrm>
              <a:off x="8430784" y="-239658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57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72526" y="34991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88989" y="-6332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233992" y="469926"/>
              <a:ext cx="1046709" cy="1046700"/>
              <a:chOff x="233992" y="469926"/>
              <a:chExt cx="1046709" cy="10467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569203" y="3634752"/>
              <a:ext cx="1500300" cy="1500300"/>
              <a:chOff x="7569203" y="3634752"/>
              <a:chExt cx="1500300" cy="1500300"/>
            </a:xfrm>
          </p:grpSpPr>
          <p:sp>
            <p:nvSpPr>
              <p:cNvPr id="20" name="Google Shape;20;p2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713225" y="1390450"/>
            <a:ext cx="34470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2"/>
          </p:nvPr>
        </p:nvSpPr>
        <p:spPr>
          <a:xfrm>
            <a:off x="4338664" y="1390450"/>
            <a:ext cx="34470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650454" y="-664624"/>
            <a:ext cx="9468378" cy="5808126"/>
            <a:chOff x="650454" y="-664624"/>
            <a:chExt cx="9468378" cy="5808126"/>
          </a:xfrm>
        </p:grpSpPr>
        <p:sp>
          <p:nvSpPr>
            <p:cNvPr id="198" name="Google Shape;198;p18"/>
            <p:cNvSpPr/>
            <p:nvPr/>
          </p:nvSpPr>
          <p:spPr>
            <a:xfrm>
              <a:off x="650454" y="-66462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 rot="1729220">
              <a:off x="1172891" y="38410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18"/>
            <p:cNvGrpSpPr/>
            <p:nvPr/>
          </p:nvGrpSpPr>
          <p:grpSpPr>
            <a:xfrm rot="-1079465">
              <a:off x="7907370" y="3960617"/>
              <a:ext cx="1046814" cy="1046805"/>
              <a:chOff x="8423992" y="16151"/>
              <a:chExt cx="1046709" cy="1046700"/>
            </a:xfrm>
          </p:grpSpPr>
          <p:sp>
            <p:nvSpPr>
              <p:cNvPr id="201" name="Google Shape;201;p18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 rot="-7170323">
              <a:off x="8346386" y="272162"/>
              <a:ext cx="1500284" cy="1500284"/>
              <a:chOff x="-780297" y="-119498"/>
              <a:chExt cx="1500300" cy="1500300"/>
            </a:xfrm>
          </p:grpSpPr>
          <p:sp>
            <p:nvSpPr>
              <p:cNvPr id="204" name="Google Shape;204;p18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949460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2"/>
          </p:nvPr>
        </p:nvSpPr>
        <p:spPr>
          <a:xfrm>
            <a:off x="3418796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subTitle" idx="3"/>
          </p:nvPr>
        </p:nvSpPr>
        <p:spPr>
          <a:xfrm>
            <a:off x="5888132" y="2403425"/>
            <a:ext cx="230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subTitle" idx="4"/>
          </p:nvPr>
        </p:nvSpPr>
        <p:spPr>
          <a:xfrm>
            <a:off x="94946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5"/>
          </p:nvPr>
        </p:nvSpPr>
        <p:spPr>
          <a:xfrm>
            <a:off x="341880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6"/>
          </p:nvPr>
        </p:nvSpPr>
        <p:spPr>
          <a:xfrm>
            <a:off x="5888140" y="1740725"/>
            <a:ext cx="2306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-1078006" y="-112409"/>
            <a:ext cx="10994013" cy="6087436"/>
            <a:chOff x="-1078006" y="-112409"/>
            <a:chExt cx="10994013" cy="6087436"/>
          </a:xfrm>
        </p:grpSpPr>
        <p:sp>
          <p:nvSpPr>
            <p:cNvPr id="215" name="Google Shape;215;p19"/>
            <p:cNvSpPr/>
            <p:nvPr/>
          </p:nvSpPr>
          <p:spPr>
            <a:xfrm>
              <a:off x="-553471" y="40114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 rot="1729220">
              <a:off x="7940041" y="46725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19"/>
            <p:cNvGrpSpPr/>
            <p:nvPr/>
          </p:nvGrpSpPr>
          <p:grpSpPr>
            <a:xfrm rot="-2700000">
              <a:off x="8652533" y="397213"/>
              <a:ext cx="1046699" cy="1046690"/>
              <a:chOff x="8423992" y="16151"/>
              <a:chExt cx="1046709" cy="1046700"/>
            </a:xfrm>
          </p:grpSpPr>
          <p:sp>
            <p:nvSpPr>
              <p:cNvPr id="218" name="Google Shape;218;p19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9"/>
            <p:cNvGrpSpPr/>
            <p:nvPr/>
          </p:nvGrpSpPr>
          <p:grpSpPr>
            <a:xfrm rot="3238206">
              <a:off x="-780262" y="185335"/>
              <a:ext cx="1500281" cy="1500281"/>
              <a:chOff x="-780297" y="-119498"/>
              <a:chExt cx="1500300" cy="1500300"/>
            </a:xfrm>
          </p:grpSpPr>
          <p:sp>
            <p:nvSpPr>
              <p:cNvPr id="221" name="Google Shape;221;p19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-313572" y="-689723"/>
            <a:ext cx="9935411" cy="5893982"/>
            <a:chOff x="-313572" y="-689723"/>
            <a:chExt cx="9935411" cy="5893982"/>
          </a:xfrm>
        </p:grpSpPr>
        <p:sp>
          <p:nvSpPr>
            <p:cNvPr id="282" name="Google Shape;282;p23"/>
            <p:cNvSpPr/>
            <p:nvPr/>
          </p:nvSpPr>
          <p:spPr>
            <a:xfrm flipH="1">
              <a:off x="189864" y="193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 rot="-1729220" flipH="1">
              <a:off x="3975991" y="-49188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3"/>
            <p:cNvGrpSpPr/>
            <p:nvPr/>
          </p:nvGrpSpPr>
          <p:grpSpPr>
            <a:xfrm rot="-7959454" flipH="1">
              <a:off x="7587346" y="366418"/>
              <a:ext cx="1500266" cy="1500266"/>
              <a:chOff x="3192228" y="3995427"/>
              <a:chExt cx="1500300" cy="1500300"/>
            </a:xfrm>
          </p:grpSpPr>
          <p:sp>
            <p:nvSpPr>
              <p:cNvPr id="285" name="Google Shape;285;p23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 rot="3417689" flipH="1">
              <a:off x="3100062" y="3956853"/>
              <a:ext cx="1046704" cy="1046695"/>
              <a:chOff x="-451458" y="162251"/>
              <a:chExt cx="1046709" cy="1046700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23"/>
            <p:cNvSpPr/>
            <p:nvPr/>
          </p:nvSpPr>
          <p:spPr>
            <a:xfrm rot="-1729220" flipH="1">
              <a:off x="-115734" y="293151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 flipH="1">
              <a:off x="8575139" y="386095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4"/>
          <p:cNvGrpSpPr/>
          <p:nvPr/>
        </p:nvGrpSpPr>
        <p:grpSpPr>
          <a:xfrm>
            <a:off x="-812588" y="-817259"/>
            <a:ext cx="9902691" cy="6297408"/>
            <a:chOff x="-812588" y="-817259"/>
            <a:chExt cx="9902691" cy="6297408"/>
          </a:xfrm>
        </p:grpSpPr>
        <p:sp>
          <p:nvSpPr>
            <p:cNvPr id="294" name="Google Shape;294;p24"/>
            <p:cNvSpPr/>
            <p:nvPr/>
          </p:nvSpPr>
          <p:spPr>
            <a:xfrm rot="10800000" flipH="1">
              <a:off x="-467746" y="21396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 rot="9070780" flipH="1">
              <a:off x="7787641" y="-61942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4"/>
            <p:cNvGrpSpPr/>
            <p:nvPr/>
          </p:nvGrpSpPr>
          <p:grpSpPr>
            <a:xfrm rot="-5628433" flipH="1">
              <a:off x="7242540" y="4399842"/>
              <a:ext cx="1046716" cy="1046707"/>
              <a:chOff x="8423992" y="16151"/>
              <a:chExt cx="1046709" cy="1046700"/>
            </a:xfrm>
          </p:grpSpPr>
          <p:sp>
            <p:nvSpPr>
              <p:cNvPr id="297" name="Google Shape;297;p2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 rot="-1732915" flipH="1">
                <a:off x="8463863" y="910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 rot="4805077" flipH="1">
              <a:off x="-694618" y="3405447"/>
              <a:ext cx="1500356" cy="1500356"/>
              <a:chOff x="-780297" y="-119498"/>
              <a:chExt cx="1500300" cy="1500300"/>
            </a:xfrm>
          </p:grpSpPr>
          <p:sp>
            <p:nvSpPr>
              <p:cNvPr id="300" name="Google Shape;300;p24"/>
              <p:cNvSpPr/>
              <p:nvPr/>
            </p:nvSpPr>
            <p:spPr>
              <a:xfrm rot="-1729220" flipH="1">
                <a:off x="-582459" y="7834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 rot="-1732915" flipH="1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380200" y="2763450"/>
            <a:ext cx="43836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905700" y="1502850"/>
            <a:ext cx="1332600" cy="11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4551" y="-557025"/>
            <a:ext cx="9618235" cy="6207735"/>
            <a:chOff x="-64551" y="-557025"/>
            <a:chExt cx="9618235" cy="6207735"/>
          </a:xfrm>
        </p:grpSpPr>
        <p:sp>
          <p:nvSpPr>
            <p:cNvPr id="26" name="Google Shape;26;p3"/>
            <p:cNvSpPr/>
            <p:nvPr/>
          </p:nvSpPr>
          <p:spPr>
            <a:xfrm flipH="1">
              <a:off x="-64551" y="8141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5571774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8448784" y="3346708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3911069" y="-557025"/>
              <a:ext cx="1104900" cy="110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7876656" y="317526"/>
              <a:ext cx="1046709" cy="1046700"/>
              <a:chOff x="7876656" y="317526"/>
              <a:chExt cx="1046709" cy="1046700"/>
            </a:xfrm>
          </p:grpSpPr>
          <p:sp>
            <p:nvSpPr>
              <p:cNvPr id="31" name="Google Shape;31;p3"/>
              <p:cNvSpPr/>
              <p:nvPr/>
            </p:nvSpPr>
            <p:spPr>
              <a:xfrm flipH="1">
                <a:off x="7876666" y="3175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-1732915" flipH="1">
                <a:off x="7916528" y="392421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-64546" y="3634752"/>
              <a:ext cx="1500300" cy="1500300"/>
              <a:chOff x="-64546" y="3634752"/>
              <a:chExt cx="1500300" cy="1500300"/>
            </a:xfrm>
          </p:grpSpPr>
          <p:sp>
            <p:nvSpPr>
              <p:cNvPr id="34" name="Google Shape;34;p3"/>
              <p:cNvSpPr/>
              <p:nvPr/>
            </p:nvSpPr>
            <p:spPr>
              <a:xfrm rot="-1729220" flipH="1">
                <a:off x="133293" y="3832590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-1732915" flipH="1">
                <a:off x="912603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-554659" y="-351123"/>
            <a:ext cx="10181375" cy="6249950"/>
            <a:chOff x="-554659" y="-351123"/>
            <a:chExt cx="10181375" cy="6249950"/>
          </a:xfrm>
        </p:grpSpPr>
        <p:sp>
          <p:nvSpPr>
            <p:cNvPr id="66" name="Google Shape;66;p6"/>
            <p:cNvSpPr/>
            <p:nvPr/>
          </p:nvSpPr>
          <p:spPr>
            <a:xfrm>
              <a:off x="-498258" y="39733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 rot="1729220">
              <a:off x="7863841" y="4596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268015" y="12625"/>
              <a:ext cx="1358700" cy="1358700"/>
              <a:chOff x="8268015" y="12625"/>
              <a:chExt cx="1358700" cy="1358700"/>
            </a:xfrm>
          </p:grpSpPr>
          <p:sp>
            <p:nvSpPr>
              <p:cNvPr id="69" name="Google Shape;69;p6"/>
              <p:cNvSpPr/>
              <p:nvPr/>
            </p:nvSpPr>
            <p:spPr>
              <a:xfrm rot="-6696558" flipH="1">
                <a:off x="8423980" y="168590"/>
                <a:ext cx="1046771" cy="1046771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rot="-8431863" flipH="1">
                <a:off x="8659724" y="1051030"/>
                <a:ext cx="222289" cy="222289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6"/>
            <p:cNvGrpSpPr/>
            <p:nvPr/>
          </p:nvGrpSpPr>
          <p:grpSpPr>
            <a:xfrm>
              <a:off x="-554659" y="-351123"/>
              <a:ext cx="1506300" cy="1506300"/>
              <a:chOff x="-554659" y="-351123"/>
              <a:chExt cx="1506300" cy="1506300"/>
            </a:xfrm>
          </p:grpSpPr>
          <p:sp>
            <p:nvSpPr>
              <p:cNvPr id="72" name="Google Shape;72;p6"/>
              <p:cNvSpPr/>
              <p:nvPr/>
            </p:nvSpPr>
            <p:spPr>
              <a:xfrm rot="3621445" flipH="1">
                <a:off x="-353787" y="-150251"/>
                <a:ext cx="1104556" cy="1104556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rot="3617035" flipH="1">
                <a:off x="508408" y="623204"/>
                <a:ext cx="222109" cy="222109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8"/>
          <p:cNvGrpSpPr/>
          <p:nvPr/>
        </p:nvGrpSpPr>
        <p:grpSpPr>
          <a:xfrm>
            <a:off x="-36922" y="-263374"/>
            <a:ext cx="9536856" cy="5929333"/>
            <a:chOff x="-36922" y="-263374"/>
            <a:chExt cx="9536856" cy="5929333"/>
          </a:xfrm>
        </p:grpSpPr>
        <p:sp>
          <p:nvSpPr>
            <p:cNvPr id="90" name="Google Shape;90;p8"/>
            <p:cNvSpPr/>
            <p:nvPr/>
          </p:nvSpPr>
          <p:spPr>
            <a:xfrm flipH="1">
              <a:off x="299164" y="3935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1729220" flipH="1">
              <a:off x="7947916" y="36800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8"/>
            <p:cNvGrpSpPr/>
            <p:nvPr/>
          </p:nvGrpSpPr>
          <p:grpSpPr>
            <a:xfrm rot="-577856" flipH="1">
              <a:off x="3386905" y="4050740"/>
              <a:ext cx="1500291" cy="1500291"/>
              <a:chOff x="3192228" y="3995427"/>
              <a:chExt cx="1500300" cy="1500300"/>
            </a:xfrm>
          </p:grpSpPr>
          <p:sp>
            <p:nvSpPr>
              <p:cNvPr id="93" name="Google Shape;93;p8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 rot="-1737233" flipH="1">
              <a:off x="8265297" y="752847"/>
              <a:ext cx="1046698" cy="1046688"/>
              <a:chOff x="-451458" y="162251"/>
              <a:chExt cx="1046709" cy="10467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8"/>
            <p:cNvSpPr/>
            <p:nvPr/>
          </p:nvSpPr>
          <p:spPr>
            <a:xfrm rot="-1729220" flipH="1">
              <a:off x="160916" y="5883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 flipH="1">
              <a:off x="4756864" y="-263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9"/>
          <p:cNvGrpSpPr/>
          <p:nvPr/>
        </p:nvGrpSpPr>
        <p:grpSpPr>
          <a:xfrm>
            <a:off x="4870" y="-266361"/>
            <a:ext cx="9686093" cy="6086613"/>
            <a:chOff x="4870" y="-266361"/>
            <a:chExt cx="9686093" cy="6086613"/>
          </a:xfrm>
        </p:grpSpPr>
        <p:sp>
          <p:nvSpPr>
            <p:cNvPr id="103" name="Google Shape;103;p9"/>
            <p:cNvSpPr/>
            <p:nvPr/>
          </p:nvSpPr>
          <p:spPr>
            <a:xfrm flipH="1">
              <a:off x="7957264" y="448007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 rot="-1729220" flipH="1">
              <a:off x="2532641" y="451779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9"/>
            <p:cNvGrpSpPr/>
            <p:nvPr/>
          </p:nvGrpSpPr>
          <p:grpSpPr>
            <a:xfrm rot="-2955234">
              <a:off x="7882886" y="947198"/>
              <a:ext cx="1500281" cy="1500281"/>
              <a:chOff x="3192228" y="3995427"/>
              <a:chExt cx="1500300" cy="1500300"/>
            </a:xfrm>
          </p:grpSpPr>
          <p:sp>
            <p:nvSpPr>
              <p:cNvPr id="106" name="Google Shape;106;p9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1689547">
              <a:off x="189898" y="2781658"/>
              <a:ext cx="1046661" cy="1046652"/>
              <a:chOff x="-451458" y="162251"/>
              <a:chExt cx="1046709" cy="1046700"/>
            </a:xfrm>
          </p:grpSpPr>
          <p:sp>
            <p:nvSpPr>
              <p:cNvPr id="109" name="Google Shape;109;p9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9"/>
            <p:cNvSpPr/>
            <p:nvPr/>
          </p:nvSpPr>
          <p:spPr>
            <a:xfrm rot="-1729220" flipH="1">
              <a:off x="330041" y="131165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 flipH="1">
              <a:off x="4604464" y="-26636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78711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78711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6434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6434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834982" y="1389425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834982" y="2822833"/>
            <a:ext cx="7503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40061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367784" y="195970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996332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42311" y="3393125"/>
            <a:ext cx="2423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367784" y="3393150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996932" y="3393130"/>
            <a:ext cx="2426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erif Text"/>
              <a:buNone/>
              <a:defRPr sz="2400" b="1"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-714409" y="-601672"/>
            <a:ext cx="10368815" cy="6243770"/>
            <a:chOff x="-714409" y="-601672"/>
            <a:chExt cx="10368815" cy="6243770"/>
          </a:xfrm>
        </p:grpSpPr>
        <p:sp>
          <p:nvSpPr>
            <p:cNvPr id="148" name="Google Shape;148;p13"/>
            <p:cNvSpPr/>
            <p:nvPr/>
          </p:nvSpPr>
          <p:spPr>
            <a:xfrm rot="10800000" flipH="1">
              <a:off x="189867" y="-60167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9070780" flipH="1">
              <a:off x="8321041" y="78340"/>
              <a:ext cx="1104624" cy="110462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8240206" y="4227898"/>
              <a:ext cx="1414200" cy="1414200"/>
              <a:chOff x="8240206" y="4227898"/>
              <a:chExt cx="1414200" cy="1414200"/>
            </a:xfrm>
          </p:grpSpPr>
          <p:sp>
            <p:nvSpPr>
              <p:cNvPr id="151" name="Google Shape;151;p13"/>
              <p:cNvSpPr/>
              <p:nvPr/>
            </p:nvSpPr>
            <p:spPr>
              <a:xfrm rot="-7068816">
                <a:off x="8423942" y="4411634"/>
                <a:ext cx="1046728" cy="104672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5335057">
                <a:off x="8364171" y="4651934"/>
                <a:ext cx="222340" cy="22234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-714409" y="4159611"/>
              <a:ext cx="1368600" cy="1368600"/>
              <a:chOff x="-714409" y="4159611"/>
              <a:chExt cx="1368600" cy="1368600"/>
            </a:xfrm>
          </p:grpSpPr>
          <p:sp>
            <p:nvSpPr>
              <p:cNvPr id="154" name="Google Shape;154;p13"/>
              <p:cNvSpPr/>
              <p:nvPr/>
            </p:nvSpPr>
            <p:spPr>
              <a:xfrm rot="9829168">
                <a:off x="-582385" y="4291635"/>
                <a:ext cx="1104553" cy="1104553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9831809">
                <a:off x="391967" y="4787806"/>
                <a:ext cx="222361" cy="222361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"/>
          </p:nvPr>
        </p:nvSpPr>
        <p:spPr>
          <a:xfrm>
            <a:off x="717750" y="1080675"/>
            <a:ext cx="77085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3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 b="1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●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○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3"/>
              <a:buChar char="■"/>
              <a:defRPr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4" r:id="rId10"/>
    <p:sldLayoutId id="2147483665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ctrTitle"/>
          </p:nvPr>
        </p:nvSpPr>
        <p:spPr>
          <a:xfrm>
            <a:off x="213131" y="825024"/>
            <a:ext cx="8813991" cy="2488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Digital</a:t>
            </a:r>
            <a:br>
              <a:rPr lang="en-IN" dirty="0"/>
            </a:br>
            <a:r>
              <a:rPr lang="en-IN" dirty="0"/>
              <a:t>Traffic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5D09BC18-31C8-761A-6452-D276626C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AF35C-096C-1E0E-3F5F-A4A678D14C3D}"/>
              </a:ext>
            </a:extLst>
          </p:cNvPr>
          <p:cNvSpPr txBox="1"/>
          <p:nvPr/>
        </p:nvSpPr>
        <p:spPr>
          <a:xfrm>
            <a:off x="1863175" y="1093155"/>
            <a:ext cx="5369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Ways to Reduce Cart Abandonment:</a:t>
            </a:r>
          </a:p>
          <a:p>
            <a:endParaRPr lang="en-US" sz="1800" b="1" dirty="0">
              <a:latin typeface="Ramabhadra" panose="020B0604020202020204" charset="0"/>
              <a:cs typeface="Ramabhadra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Offer free or transparent shipping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Simplify checkout (guest checkout, autofill)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Provide multiple payment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Use trust badges for security assurance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Send cart recovery emails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2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C39BE217-F690-E3EB-6324-F0632DE1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C4FE8E74-A4CD-1CCF-0D78-4A1BC5B7A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199" y="2399441"/>
            <a:ext cx="5045003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Products sold on Mobile and Web</a:t>
            </a: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8BA6A0A6-8673-8989-CA48-EB56CD0ED12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54" name="Google Shape;354;p32">
            <a:extLst>
              <a:ext uri="{FF2B5EF4-FFF2-40B4-BE49-F238E27FC236}">
                <a16:creationId xmlns:a16="http://schemas.microsoft.com/office/drawing/2014/main" id="{2ADE17DB-0609-F732-B7A9-1BD107CB3F76}"/>
              </a:ext>
            </a:extLst>
          </p:cNvPr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48713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FD79B278-2F03-5A2C-2020-1C5C77D6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061D4-F736-9F6B-04C5-CAFFFB2B0AB8}"/>
              </a:ext>
            </a:extLst>
          </p:cNvPr>
          <p:cNvSpPr txBox="1"/>
          <p:nvPr/>
        </p:nvSpPr>
        <p:spPr>
          <a:xfrm>
            <a:off x="886899" y="859398"/>
            <a:ext cx="525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Products sold on Mobile</a:t>
            </a:r>
            <a:endParaRPr lang="en-IN" sz="2800" dirty="0">
              <a:solidFill>
                <a:schemeClr val="tx2"/>
              </a:solidFill>
              <a:latin typeface="Ramabhadra" panose="020B0604020202020204" charset="0"/>
              <a:cs typeface="Ramabhadra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C2CF7-CD75-4DE0-8FE2-2B9CFD3CC1E9}"/>
              </a:ext>
            </a:extLst>
          </p:cNvPr>
          <p:cNvSpPr txBox="1"/>
          <p:nvPr/>
        </p:nvSpPr>
        <p:spPr>
          <a:xfrm>
            <a:off x="3391039" y="210387"/>
            <a:ext cx="30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TOP 10</a:t>
            </a:r>
          </a:p>
        </p:txBody>
      </p:sp>
      <p:grpSp>
        <p:nvGrpSpPr>
          <p:cNvPr id="6" name="Google Shape;5498;p62">
            <a:extLst>
              <a:ext uri="{FF2B5EF4-FFF2-40B4-BE49-F238E27FC236}">
                <a16:creationId xmlns:a16="http://schemas.microsoft.com/office/drawing/2014/main" id="{3208FBC8-5EF8-C368-5D2D-F7DF7F771D1B}"/>
              </a:ext>
            </a:extLst>
          </p:cNvPr>
          <p:cNvGrpSpPr/>
          <p:nvPr/>
        </p:nvGrpSpPr>
        <p:grpSpPr>
          <a:xfrm>
            <a:off x="3022853" y="246957"/>
            <a:ext cx="368186" cy="366364"/>
            <a:chOff x="-62151950" y="4111775"/>
            <a:chExt cx="318225" cy="316650"/>
          </a:xfrm>
        </p:grpSpPr>
        <p:sp>
          <p:nvSpPr>
            <p:cNvPr id="7" name="Google Shape;5499;p62">
              <a:extLst>
                <a:ext uri="{FF2B5EF4-FFF2-40B4-BE49-F238E27FC236}">
                  <a16:creationId xmlns:a16="http://schemas.microsoft.com/office/drawing/2014/main" id="{8D8DF355-0448-C759-12FD-A0F6CD0EC3BE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00;p62">
              <a:extLst>
                <a:ext uri="{FF2B5EF4-FFF2-40B4-BE49-F238E27FC236}">
                  <a16:creationId xmlns:a16="http://schemas.microsoft.com/office/drawing/2014/main" id="{1494AF27-205E-410F-DFD5-D1FDD190F282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01;p62">
              <a:extLst>
                <a:ext uri="{FF2B5EF4-FFF2-40B4-BE49-F238E27FC236}">
                  <a16:creationId xmlns:a16="http://schemas.microsoft.com/office/drawing/2014/main" id="{9DAA09CD-051E-BF49-F23C-2AAE8A77290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2;p62">
              <a:extLst>
                <a:ext uri="{FF2B5EF4-FFF2-40B4-BE49-F238E27FC236}">
                  <a16:creationId xmlns:a16="http://schemas.microsoft.com/office/drawing/2014/main" id="{88A4686E-1CD8-B9EC-F6E9-568455B754E3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484;p66">
            <a:extLst>
              <a:ext uri="{FF2B5EF4-FFF2-40B4-BE49-F238E27FC236}">
                <a16:creationId xmlns:a16="http://schemas.microsoft.com/office/drawing/2014/main" id="{5A0DC825-7546-A0DE-0C85-442538F4B0C4}"/>
              </a:ext>
            </a:extLst>
          </p:cNvPr>
          <p:cNvGrpSpPr/>
          <p:nvPr/>
        </p:nvGrpSpPr>
        <p:grpSpPr>
          <a:xfrm>
            <a:off x="530895" y="839102"/>
            <a:ext cx="423043" cy="438634"/>
            <a:chOff x="-2670575" y="3956600"/>
            <a:chExt cx="293800" cy="293025"/>
          </a:xfrm>
        </p:grpSpPr>
        <p:sp>
          <p:nvSpPr>
            <p:cNvPr id="12" name="Google Shape;7485;p66">
              <a:extLst>
                <a:ext uri="{FF2B5EF4-FFF2-40B4-BE49-F238E27FC236}">
                  <a16:creationId xmlns:a16="http://schemas.microsoft.com/office/drawing/2014/main" id="{1E466B53-C4E9-0566-EDF8-80245E606680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6;p66">
              <a:extLst>
                <a:ext uri="{FF2B5EF4-FFF2-40B4-BE49-F238E27FC236}">
                  <a16:creationId xmlns:a16="http://schemas.microsoft.com/office/drawing/2014/main" id="{5F14473D-E573-5ADC-B374-9902144623E6}"/>
                </a:ext>
              </a:extLst>
            </p:cNvPr>
            <p:cNvSpPr/>
            <p:nvPr/>
          </p:nvSpPr>
          <p:spPr>
            <a:xfrm>
              <a:off x="-2669801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7;p66">
              <a:extLst>
                <a:ext uri="{FF2B5EF4-FFF2-40B4-BE49-F238E27FC236}">
                  <a16:creationId xmlns:a16="http://schemas.microsoft.com/office/drawing/2014/main" id="{B9251D55-45E3-AC52-042C-14C25E19B4CE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7488;p66">
              <a:extLst>
                <a:ext uri="{FF2B5EF4-FFF2-40B4-BE49-F238E27FC236}">
                  <a16:creationId xmlns:a16="http://schemas.microsoft.com/office/drawing/2014/main" id="{1526FFD7-70FE-C9CE-6405-6F4581873A2D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3D72523-CA1E-CF72-8A2B-B5948B4B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5" y="1370566"/>
            <a:ext cx="7830839" cy="36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3FAF5549-7CA7-A826-BD94-047F10D2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7854A8-212E-C9C0-5BED-87B12240068A}"/>
              </a:ext>
            </a:extLst>
          </p:cNvPr>
          <p:cNvSpPr txBox="1"/>
          <p:nvPr/>
        </p:nvSpPr>
        <p:spPr>
          <a:xfrm>
            <a:off x="4572000" y="859399"/>
            <a:ext cx="3925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Products sold on Web</a:t>
            </a:r>
            <a:endParaRPr lang="en-IN" sz="2800" dirty="0">
              <a:solidFill>
                <a:schemeClr val="tx2"/>
              </a:solidFill>
              <a:latin typeface="Ramabhadra" panose="020B0604020202020204" charset="0"/>
              <a:cs typeface="Ramabhadra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C8F67-B945-6337-EA4C-ACD051748F7D}"/>
              </a:ext>
            </a:extLst>
          </p:cNvPr>
          <p:cNvSpPr txBox="1"/>
          <p:nvPr/>
        </p:nvSpPr>
        <p:spPr>
          <a:xfrm>
            <a:off x="3391039" y="210387"/>
            <a:ext cx="30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TOP 10</a:t>
            </a:r>
          </a:p>
        </p:txBody>
      </p:sp>
      <p:grpSp>
        <p:nvGrpSpPr>
          <p:cNvPr id="6" name="Google Shape;5498;p62">
            <a:extLst>
              <a:ext uri="{FF2B5EF4-FFF2-40B4-BE49-F238E27FC236}">
                <a16:creationId xmlns:a16="http://schemas.microsoft.com/office/drawing/2014/main" id="{EAF48603-9754-B177-33BB-A7974034484B}"/>
              </a:ext>
            </a:extLst>
          </p:cNvPr>
          <p:cNvGrpSpPr/>
          <p:nvPr/>
        </p:nvGrpSpPr>
        <p:grpSpPr>
          <a:xfrm>
            <a:off x="3022853" y="246957"/>
            <a:ext cx="368186" cy="366364"/>
            <a:chOff x="-62151950" y="4111775"/>
            <a:chExt cx="318225" cy="316650"/>
          </a:xfrm>
        </p:grpSpPr>
        <p:sp>
          <p:nvSpPr>
            <p:cNvPr id="7" name="Google Shape;5499;p62">
              <a:extLst>
                <a:ext uri="{FF2B5EF4-FFF2-40B4-BE49-F238E27FC236}">
                  <a16:creationId xmlns:a16="http://schemas.microsoft.com/office/drawing/2014/main" id="{7797C7F4-BB43-267E-4DA1-7CF48325C212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00;p62">
              <a:extLst>
                <a:ext uri="{FF2B5EF4-FFF2-40B4-BE49-F238E27FC236}">
                  <a16:creationId xmlns:a16="http://schemas.microsoft.com/office/drawing/2014/main" id="{B1E4D872-BD05-9A9B-869C-65499A59CD0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01;p62">
              <a:extLst>
                <a:ext uri="{FF2B5EF4-FFF2-40B4-BE49-F238E27FC236}">
                  <a16:creationId xmlns:a16="http://schemas.microsoft.com/office/drawing/2014/main" id="{D6CF38F2-28DA-9304-7A39-CBE6102F822C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2;p62">
              <a:extLst>
                <a:ext uri="{FF2B5EF4-FFF2-40B4-BE49-F238E27FC236}">
                  <a16:creationId xmlns:a16="http://schemas.microsoft.com/office/drawing/2014/main" id="{4C35BBB9-E385-E3B0-7545-F604D4877CA6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484;p66">
            <a:extLst>
              <a:ext uri="{FF2B5EF4-FFF2-40B4-BE49-F238E27FC236}">
                <a16:creationId xmlns:a16="http://schemas.microsoft.com/office/drawing/2014/main" id="{EC96220F-E1F0-D978-CED7-BCBFC86ADB57}"/>
              </a:ext>
            </a:extLst>
          </p:cNvPr>
          <p:cNvGrpSpPr/>
          <p:nvPr/>
        </p:nvGrpSpPr>
        <p:grpSpPr>
          <a:xfrm>
            <a:off x="4148957" y="859399"/>
            <a:ext cx="423043" cy="421927"/>
            <a:chOff x="-2670575" y="3956600"/>
            <a:chExt cx="293800" cy="293025"/>
          </a:xfrm>
        </p:grpSpPr>
        <p:sp>
          <p:nvSpPr>
            <p:cNvPr id="12" name="Google Shape;7485;p66">
              <a:extLst>
                <a:ext uri="{FF2B5EF4-FFF2-40B4-BE49-F238E27FC236}">
                  <a16:creationId xmlns:a16="http://schemas.microsoft.com/office/drawing/2014/main" id="{7BCE5E8A-73B5-9F13-16CB-3CE9B52C6FCF}"/>
                </a:ext>
              </a:extLst>
            </p:cNvPr>
            <p:cNvSpPr/>
            <p:nvPr/>
          </p:nvSpPr>
          <p:spPr>
            <a:xfrm>
              <a:off x="-2670575" y="3975525"/>
              <a:ext cx="116575" cy="34675"/>
            </a:xfrm>
            <a:custGeom>
              <a:avLst/>
              <a:gdLst/>
              <a:ahLst/>
              <a:cxnLst/>
              <a:rect l="l" t="t" r="r" b="b"/>
              <a:pathLst>
                <a:path w="4663" h="1387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3781" y="1386"/>
                  </a:lnTo>
                  <a:cubicBezTo>
                    <a:pt x="4001" y="882"/>
                    <a:pt x="4316" y="410"/>
                    <a:pt x="4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6;p66">
              <a:extLst>
                <a:ext uri="{FF2B5EF4-FFF2-40B4-BE49-F238E27FC236}">
                  <a16:creationId xmlns:a16="http://schemas.microsoft.com/office/drawing/2014/main" id="{A0875A45-E7FE-6767-6D9A-176B7A019E97}"/>
                </a:ext>
              </a:extLst>
            </p:cNvPr>
            <p:cNvSpPr/>
            <p:nvPr/>
          </p:nvSpPr>
          <p:spPr>
            <a:xfrm>
              <a:off x="-2669800" y="4026700"/>
              <a:ext cx="170950" cy="136300"/>
            </a:xfrm>
            <a:custGeom>
              <a:avLst/>
              <a:gdLst/>
              <a:ahLst/>
              <a:cxnLst/>
              <a:rect l="l" t="t" r="r" b="b"/>
              <a:pathLst>
                <a:path w="6838" h="5452" extrusionOk="0">
                  <a:moveTo>
                    <a:pt x="1" y="1"/>
                  </a:moveTo>
                  <a:lnTo>
                    <a:pt x="1" y="5451"/>
                  </a:lnTo>
                  <a:lnTo>
                    <a:pt x="6837" y="5451"/>
                  </a:lnTo>
                  <a:lnTo>
                    <a:pt x="6837" y="5357"/>
                  </a:lnTo>
                  <a:cubicBezTo>
                    <a:pt x="6522" y="5294"/>
                    <a:pt x="6207" y="5168"/>
                    <a:pt x="5924" y="5042"/>
                  </a:cubicBezTo>
                  <a:lnTo>
                    <a:pt x="5104" y="5325"/>
                  </a:lnTo>
                  <a:cubicBezTo>
                    <a:pt x="4975" y="5368"/>
                    <a:pt x="4845" y="5389"/>
                    <a:pt x="4720" y="5389"/>
                  </a:cubicBezTo>
                  <a:cubicBezTo>
                    <a:pt x="3931" y="5389"/>
                    <a:pt x="3289" y="4597"/>
                    <a:pt x="3561" y="3781"/>
                  </a:cubicBezTo>
                  <a:lnTo>
                    <a:pt x="3844" y="2962"/>
                  </a:lnTo>
                  <a:cubicBezTo>
                    <a:pt x="3561" y="2364"/>
                    <a:pt x="3403" y="1702"/>
                    <a:pt x="3403" y="1041"/>
                  </a:cubicBezTo>
                  <a:cubicBezTo>
                    <a:pt x="3403" y="662"/>
                    <a:pt x="3466" y="316"/>
                    <a:pt x="3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7;p66">
              <a:extLst>
                <a:ext uri="{FF2B5EF4-FFF2-40B4-BE49-F238E27FC236}">
                  <a16:creationId xmlns:a16="http://schemas.microsoft.com/office/drawing/2014/main" id="{3857E3D7-BC10-946D-3A0D-F33ADB816E51}"/>
                </a:ext>
              </a:extLst>
            </p:cNvPr>
            <p:cNvSpPr/>
            <p:nvPr/>
          </p:nvSpPr>
          <p:spPr>
            <a:xfrm>
              <a:off x="-2669800" y="4179500"/>
              <a:ext cx="170950" cy="70125"/>
            </a:xfrm>
            <a:custGeom>
              <a:avLst/>
              <a:gdLst/>
              <a:ahLst/>
              <a:cxnLst/>
              <a:rect l="l" t="t" r="r" b="b"/>
              <a:pathLst>
                <a:path w="6838" h="2805" extrusionOk="0">
                  <a:moveTo>
                    <a:pt x="3403" y="757"/>
                  </a:moveTo>
                  <a:cubicBezTo>
                    <a:pt x="3592" y="757"/>
                    <a:pt x="3750" y="914"/>
                    <a:pt x="3750" y="1103"/>
                  </a:cubicBezTo>
                  <a:cubicBezTo>
                    <a:pt x="3750" y="1293"/>
                    <a:pt x="3592" y="1450"/>
                    <a:pt x="3403" y="1450"/>
                  </a:cubicBezTo>
                  <a:cubicBezTo>
                    <a:pt x="3214" y="1450"/>
                    <a:pt x="3057" y="1293"/>
                    <a:pt x="3057" y="1103"/>
                  </a:cubicBezTo>
                  <a:cubicBezTo>
                    <a:pt x="3057" y="914"/>
                    <a:pt x="3214" y="757"/>
                    <a:pt x="3403" y="757"/>
                  </a:cubicBezTo>
                  <a:close/>
                  <a:moveTo>
                    <a:pt x="1" y="1"/>
                  </a:moveTo>
                  <a:lnTo>
                    <a:pt x="1" y="1765"/>
                  </a:lnTo>
                  <a:cubicBezTo>
                    <a:pt x="1" y="2332"/>
                    <a:pt x="442" y="2805"/>
                    <a:pt x="1009" y="2805"/>
                  </a:cubicBezTo>
                  <a:lnTo>
                    <a:pt x="5829" y="2805"/>
                  </a:lnTo>
                  <a:cubicBezTo>
                    <a:pt x="6365" y="2805"/>
                    <a:pt x="6837" y="2332"/>
                    <a:pt x="6837" y="1765"/>
                  </a:cubicBezTo>
                  <a:lnTo>
                    <a:pt x="6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88;p66">
              <a:extLst>
                <a:ext uri="{FF2B5EF4-FFF2-40B4-BE49-F238E27FC236}">
                  <a16:creationId xmlns:a16="http://schemas.microsoft.com/office/drawing/2014/main" id="{8350BB3D-B9BA-B862-D0B3-A3BBE24D9AE2}"/>
                </a:ext>
              </a:extLst>
            </p:cNvPr>
            <p:cNvSpPr/>
            <p:nvPr/>
          </p:nvSpPr>
          <p:spPr>
            <a:xfrm>
              <a:off x="-2566625" y="3956600"/>
              <a:ext cx="189850" cy="190650"/>
            </a:xfrm>
            <a:custGeom>
              <a:avLst/>
              <a:gdLst/>
              <a:ahLst/>
              <a:cxnLst/>
              <a:rect l="l" t="t" r="r" b="b"/>
              <a:pathLst>
                <a:path w="7594" h="7626" extrusionOk="0">
                  <a:moveTo>
                    <a:pt x="3759" y="1391"/>
                  </a:moveTo>
                  <a:cubicBezTo>
                    <a:pt x="3929" y="1391"/>
                    <a:pt x="4096" y="1502"/>
                    <a:pt x="4096" y="1734"/>
                  </a:cubicBezTo>
                  <a:lnTo>
                    <a:pt x="4096" y="2175"/>
                  </a:lnTo>
                  <a:cubicBezTo>
                    <a:pt x="4254" y="2206"/>
                    <a:pt x="4349" y="2301"/>
                    <a:pt x="4475" y="2427"/>
                  </a:cubicBezTo>
                  <a:cubicBezTo>
                    <a:pt x="4716" y="2669"/>
                    <a:pt x="4494" y="3003"/>
                    <a:pt x="4235" y="3003"/>
                  </a:cubicBezTo>
                  <a:cubicBezTo>
                    <a:pt x="4157" y="3003"/>
                    <a:pt x="4075" y="2973"/>
                    <a:pt x="4002" y="2899"/>
                  </a:cubicBezTo>
                  <a:cubicBezTo>
                    <a:pt x="3926" y="2823"/>
                    <a:pt x="3839" y="2791"/>
                    <a:pt x="3756" y="2791"/>
                  </a:cubicBezTo>
                  <a:cubicBezTo>
                    <a:pt x="3493" y="2791"/>
                    <a:pt x="3266" y="3109"/>
                    <a:pt x="3529" y="3372"/>
                  </a:cubicBezTo>
                  <a:cubicBezTo>
                    <a:pt x="3624" y="3435"/>
                    <a:pt x="3687" y="3466"/>
                    <a:pt x="3781" y="3466"/>
                  </a:cubicBezTo>
                  <a:cubicBezTo>
                    <a:pt x="4317" y="3466"/>
                    <a:pt x="4790" y="3939"/>
                    <a:pt x="4790" y="4506"/>
                  </a:cubicBezTo>
                  <a:cubicBezTo>
                    <a:pt x="4790" y="4884"/>
                    <a:pt x="4569" y="5294"/>
                    <a:pt x="4128" y="5451"/>
                  </a:cubicBezTo>
                  <a:lnTo>
                    <a:pt x="4128" y="5829"/>
                  </a:lnTo>
                  <a:cubicBezTo>
                    <a:pt x="4128" y="6054"/>
                    <a:pt x="3957" y="6172"/>
                    <a:pt x="3789" y="6172"/>
                  </a:cubicBezTo>
                  <a:cubicBezTo>
                    <a:pt x="3626" y="6172"/>
                    <a:pt x="3466" y="6062"/>
                    <a:pt x="3466" y="5829"/>
                  </a:cubicBezTo>
                  <a:lnTo>
                    <a:pt x="3466" y="5451"/>
                  </a:lnTo>
                  <a:cubicBezTo>
                    <a:pt x="3309" y="5420"/>
                    <a:pt x="3183" y="5325"/>
                    <a:pt x="3057" y="5199"/>
                  </a:cubicBezTo>
                  <a:cubicBezTo>
                    <a:pt x="2815" y="4957"/>
                    <a:pt x="3037" y="4623"/>
                    <a:pt x="3296" y="4623"/>
                  </a:cubicBezTo>
                  <a:cubicBezTo>
                    <a:pt x="3374" y="4623"/>
                    <a:pt x="3456" y="4653"/>
                    <a:pt x="3529" y="4727"/>
                  </a:cubicBezTo>
                  <a:cubicBezTo>
                    <a:pt x="3603" y="4800"/>
                    <a:pt x="3684" y="4831"/>
                    <a:pt x="3763" y="4831"/>
                  </a:cubicBezTo>
                  <a:cubicBezTo>
                    <a:pt x="4022" y="4831"/>
                    <a:pt x="4244" y="4496"/>
                    <a:pt x="4002" y="4254"/>
                  </a:cubicBezTo>
                  <a:cubicBezTo>
                    <a:pt x="3939" y="4191"/>
                    <a:pt x="3844" y="4160"/>
                    <a:pt x="3781" y="4160"/>
                  </a:cubicBezTo>
                  <a:cubicBezTo>
                    <a:pt x="3214" y="4160"/>
                    <a:pt x="2742" y="3687"/>
                    <a:pt x="2742" y="3120"/>
                  </a:cubicBezTo>
                  <a:cubicBezTo>
                    <a:pt x="2742" y="2710"/>
                    <a:pt x="2994" y="2332"/>
                    <a:pt x="3403" y="2175"/>
                  </a:cubicBezTo>
                  <a:lnTo>
                    <a:pt x="3403" y="1734"/>
                  </a:lnTo>
                  <a:cubicBezTo>
                    <a:pt x="3403" y="1509"/>
                    <a:pt x="3583" y="1391"/>
                    <a:pt x="3759" y="1391"/>
                  </a:cubicBezTo>
                  <a:close/>
                  <a:moveTo>
                    <a:pt x="3781" y="1"/>
                  </a:moveTo>
                  <a:cubicBezTo>
                    <a:pt x="1734" y="1"/>
                    <a:pt x="1" y="1671"/>
                    <a:pt x="1" y="3782"/>
                  </a:cubicBezTo>
                  <a:cubicBezTo>
                    <a:pt x="1" y="4380"/>
                    <a:pt x="158" y="5010"/>
                    <a:pt x="410" y="5514"/>
                  </a:cubicBezTo>
                  <a:cubicBezTo>
                    <a:pt x="473" y="5609"/>
                    <a:pt x="473" y="5735"/>
                    <a:pt x="473" y="5798"/>
                  </a:cubicBezTo>
                  <a:lnTo>
                    <a:pt x="158" y="6774"/>
                  </a:lnTo>
                  <a:cubicBezTo>
                    <a:pt x="46" y="7141"/>
                    <a:pt x="311" y="7482"/>
                    <a:pt x="684" y="7482"/>
                  </a:cubicBezTo>
                  <a:cubicBezTo>
                    <a:pt x="728" y="7482"/>
                    <a:pt x="774" y="7478"/>
                    <a:pt x="820" y="7468"/>
                  </a:cubicBezTo>
                  <a:lnTo>
                    <a:pt x="1797" y="7121"/>
                  </a:lnTo>
                  <a:cubicBezTo>
                    <a:pt x="1831" y="7110"/>
                    <a:pt x="1866" y="7102"/>
                    <a:pt x="1900" y="7102"/>
                  </a:cubicBezTo>
                  <a:cubicBezTo>
                    <a:pt x="1960" y="7102"/>
                    <a:pt x="2020" y="7124"/>
                    <a:pt x="2080" y="7184"/>
                  </a:cubicBezTo>
                  <a:cubicBezTo>
                    <a:pt x="2584" y="7468"/>
                    <a:pt x="3214" y="7625"/>
                    <a:pt x="3813" y="7625"/>
                  </a:cubicBezTo>
                  <a:cubicBezTo>
                    <a:pt x="5892" y="7625"/>
                    <a:pt x="7594" y="5924"/>
                    <a:pt x="7594" y="3813"/>
                  </a:cubicBezTo>
                  <a:cubicBezTo>
                    <a:pt x="7499" y="1702"/>
                    <a:pt x="5861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40755B-A488-AC69-7D67-4248D9FE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8" t="3861" r="1" b="2321"/>
          <a:stretch/>
        </p:blipFill>
        <p:spPr>
          <a:xfrm>
            <a:off x="103127" y="1382618"/>
            <a:ext cx="6847687" cy="36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F6156AEA-78D6-AE77-DFE2-AB67715B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4B40C5D7-1A33-E400-9649-025D10AAA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200" y="2399441"/>
            <a:ext cx="4383600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Events &amp; Search keys</a:t>
            </a:r>
            <a:br>
              <a:rPr lang="en-IN" dirty="0"/>
            </a:br>
            <a:endParaRPr lang="en-US" dirty="0"/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8FB1B8A5-638B-2B88-5435-69419FF81E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54" name="Google Shape;354;p32">
            <a:extLst>
              <a:ext uri="{FF2B5EF4-FFF2-40B4-BE49-F238E27FC236}">
                <a16:creationId xmlns:a16="http://schemas.microsoft.com/office/drawing/2014/main" id="{C0545131-B8CE-5AEF-0882-3DE34CDB4CB7}"/>
              </a:ext>
            </a:extLst>
          </p:cNvPr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2032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C28A5142-3753-926B-6DE9-FC33866E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A5FB1-6030-CA46-8C8E-2E8EED4271E1}"/>
              </a:ext>
            </a:extLst>
          </p:cNvPr>
          <p:cNvSpPr txBox="1"/>
          <p:nvPr/>
        </p:nvSpPr>
        <p:spPr>
          <a:xfrm>
            <a:off x="336882" y="987005"/>
            <a:ext cx="270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List of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9E8F8-5187-07FB-DC1C-CD8B9A8EE031}"/>
              </a:ext>
            </a:extLst>
          </p:cNvPr>
          <p:cNvSpPr txBox="1"/>
          <p:nvPr/>
        </p:nvSpPr>
        <p:spPr>
          <a:xfrm>
            <a:off x="5648016" y="119531"/>
            <a:ext cx="3251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Top Events</a:t>
            </a:r>
          </a:p>
          <a:p>
            <a:endParaRPr lang="en-IN" dirty="0"/>
          </a:p>
        </p:txBody>
      </p:sp>
      <p:grpSp>
        <p:nvGrpSpPr>
          <p:cNvPr id="4" name="Google Shape;4729;p60">
            <a:extLst>
              <a:ext uri="{FF2B5EF4-FFF2-40B4-BE49-F238E27FC236}">
                <a16:creationId xmlns:a16="http://schemas.microsoft.com/office/drawing/2014/main" id="{6467F83B-3535-F37C-7E33-72EA6F0957B7}"/>
              </a:ext>
            </a:extLst>
          </p:cNvPr>
          <p:cNvGrpSpPr/>
          <p:nvPr/>
        </p:nvGrpSpPr>
        <p:grpSpPr>
          <a:xfrm>
            <a:off x="5250711" y="206047"/>
            <a:ext cx="342258" cy="282816"/>
            <a:chOff x="3357325" y="2093500"/>
            <a:chExt cx="311525" cy="322825"/>
          </a:xfrm>
        </p:grpSpPr>
        <p:sp>
          <p:nvSpPr>
            <p:cNvPr id="5" name="Google Shape;4730;p60">
              <a:extLst>
                <a:ext uri="{FF2B5EF4-FFF2-40B4-BE49-F238E27FC236}">
                  <a16:creationId xmlns:a16="http://schemas.microsoft.com/office/drawing/2014/main" id="{FB2FE4AC-8C23-D3BA-12A0-BF2BB336F5D6}"/>
                </a:ext>
              </a:extLst>
            </p:cNvPr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4731;p60">
              <a:extLst>
                <a:ext uri="{FF2B5EF4-FFF2-40B4-BE49-F238E27FC236}">
                  <a16:creationId xmlns:a16="http://schemas.microsoft.com/office/drawing/2014/main" id="{0680B1B7-93E3-EC41-8FD7-B8072C3C5368}"/>
                </a:ext>
              </a:extLst>
            </p:cNvPr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732;p60">
              <a:extLst>
                <a:ext uri="{FF2B5EF4-FFF2-40B4-BE49-F238E27FC236}">
                  <a16:creationId xmlns:a16="http://schemas.microsoft.com/office/drawing/2014/main" id="{021C1EB5-32B7-B182-E39B-1E17EFC28018}"/>
                </a:ext>
              </a:extLst>
            </p:cNvPr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695ACE-AC74-61B7-687C-A68B73687E98}"/>
              </a:ext>
            </a:extLst>
          </p:cNvPr>
          <p:cNvSpPr txBox="1"/>
          <p:nvPr/>
        </p:nvSpPr>
        <p:spPr>
          <a:xfrm>
            <a:off x="336882" y="1510225"/>
            <a:ext cx="2158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Add 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Add to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Booking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Event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Item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Promo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21A912-0514-CDC1-3DA2-5FFFCFD3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7" t="4102" r="28595" b="2288"/>
          <a:stretch/>
        </p:blipFill>
        <p:spPr>
          <a:xfrm>
            <a:off x="3217916" y="585773"/>
            <a:ext cx="5312802" cy="45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0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58710E77-48A4-8A5A-747B-0A03BD45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3A13F-8BE6-84D7-22C3-377C424428DF}"/>
              </a:ext>
            </a:extLst>
          </p:cNvPr>
          <p:cNvSpPr txBox="1"/>
          <p:nvPr/>
        </p:nvSpPr>
        <p:spPr>
          <a:xfrm>
            <a:off x="4254937" y="938930"/>
            <a:ext cx="356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Top Search keys</a:t>
            </a:r>
          </a:p>
          <a:p>
            <a:endParaRPr lang="en-IN" dirty="0"/>
          </a:p>
        </p:txBody>
      </p:sp>
      <p:grpSp>
        <p:nvGrpSpPr>
          <p:cNvPr id="4" name="Google Shape;4729;p60">
            <a:extLst>
              <a:ext uri="{FF2B5EF4-FFF2-40B4-BE49-F238E27FC236}">
                <a16:creationId xmlns:a16="http://schemas.microsoft.com/office/drawing/2014/main" id="{53CB934C-0CA5-58A7-E530-5E94AEBA42DB}"/>
              </a:ext>
            </a:extLst>
          </p:cNvPr>
          <p:cNvGrpSpPr/>
          <p:nvPr/>
        </p:nvGrpSpPr>
        <p:grpSpPr>
          <a:xfrm>
            <a:off x="3912679" y="1025444"/>
            <a:ext cx="342258" cy="282818"/>
            <a:chOff x="3357325" y="2093500"/>
            <a:chExt cx="311525" cy="322828"/>
          </a:xfrm>
        </p:grpSpPr>
        <p:sp>
          <p:nvSpPr>
            <p:cNvPr id="5" name="Google Shape;4730;p60">
              <a:extLst>
                <a:ext uri="{FF2B5EF4-FFF2-40B4-BE49-F238E27FC236}">
                  <a16:creationId xmlns:a16="http://schemas.microsoft.com/office/drawing/2014/main" id="{78519ED2-3854-37D8-D145-C29D9ACC6A58}"/>
                </a:ext>
              </a:extLst>
            </p:cNvPr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4731;p60">
              <a:extLst>
                <a:ext uri="{FF2B5EF4-FFF2-40B4-BE49-F238E27FC236}">
                  <a16:creationId xmlns:a16="http://schemas.microsoft.com/office/drawing/2014/main" id="{D31FD4F6-8592-4332-3CB3-D45E0C4B33E4}"/>
                </a:ext>
              </a:extLst>
            </p:cNvPr>
            <p:cNvSpPr/>
            <p:nvPr/>
          </p:nvSpPr>
          <p:spPr>
            <a:xfrm>
              <a:off x="3471225" y="2152078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" name="Google Shape;4732;p60">
              <a:extLst>
                <a:ext uri="{FF2B5EF4-FFF2-40B4-BE49-F238E27FC236}">
                  <a16:creationId xmlns:a16="http://schemas.microsoft.com/office/drawing/2014/main" id="{445DB5D9-B7EF-03F0-BCC3-45C967C08401}"/>
                </a:ext>
              </a:extLst>
            </p:cNvPr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94B77E-36B0-4418-2F7B-30FEF0A1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18" b="19917"/>
          <a:stretch/>
        </p:blipFill>
        <p:spPr>
          <a:xfrm>
            <a:off x="955651" y="1787549"/>
            <a:ext cx="5607360" cy="31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2DC64549-8631-6E52-D3FD-363AA8147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79C79D27-4433-C4A7-AE0B-7E7D4EAE2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200" y="2399441"/>
            <a:ext cx="4383600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Visits at different time period</a:t>
            </a: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7292E2D8-3255-EC3A-07A6-9A09894B4D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354" name="Google Shape;354;p32">
            <a:extLst>
              <a:ext uri="{FF2B5EF4-FFF2-40B4-BE49-F238E27FC236}">
                <a16:creationId xmlns:a16="http://schemas.microsoft.com/office/drawing/2014/main" id="{C938AAD2-9D66-DD5C-4783-992477CC1098}"/>
              </a:ext>
            </a:extLst>
          </p:cNvPr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033730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AB31AC06-4D53-CC4F-EFCC-CC6A6F9C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BF4C9-C892-184B-84D0-2E0EA314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17648" cy="3023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0A911-3ECB-9A4A-585F-D3073383C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14" y="2324050"/>
            <a:ext cx="4731524" cy="26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6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015FD9C9-90C7-EA42-178E-2B67706E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BE169-C482-D0B9-C60D-BC11A6D43EA6}"/>
              </a:ext>
            </a:extLst>
          </p:cNvPr>
          <p:cNvSpPr txBox="1"/>
          <p:nvPr/>
        </p:nvSpPr>
        <p:spPr>
          <a:xfrm>
            <a:off x="3410094" y="2340917"/>
            <a:ext cx="442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mabhadra" panose="020B0604020202020204" charset="0"/>
                <a:cs typeface="Ramabhadra" panose="020B0604020202020204" charset="0"/>
              </a:rPr>
              <a:t>THANK YOU!</a:t>
            </a:r>
            <a:endParaRPr lang="en-IN" sz="2400" dirty="0">
              <a:latin typeface="Ramabhadra" panose="020B0604020202020204" charset="0"/>
              <a:cs typeface="Ramabhad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title" idx="2"/>
          </p:nvPr>
        </p:nvSpPr>
        <p:spPr>
          <a:xfrm>
            <a:off x="1578711" y="1389425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 idx="3"/>
          </p:nvPr>
        </p:nvSpPr>
        <p:spPr>
          <a:xfrm>
            <a:off x="1578711" y="2822833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1" name="Google Shape;331;p30"/>
          <p:cNvSpPr txBox="1">
            <a:spLocks noGrp="1"/>
          </p:cNvSpPr>
          <p:nvPr>
            <p:ph type="title" idx="4"/>
          </p:nvPr>
        </p:nvSpPr>
        <p:spPr>
          <a:xfrm>
            <a:off x="4206434" y="1389425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 idx="5"/>
          </p:nvPr>
        </p:nvSpPr>
        <p:spPr>
          <a:xfrm>
            <a:off x="4206434" y="2822833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title" idx="6"/>
          </p:nvPr>
        </p:nvSpPr>
        <p:spPr>
          <a:xfrm>
            <a:off x="6834982" y="1389425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30"/>
          <p:cNvSpPr txBox="1">
            <a:spLocks noGrp="1"/>
          </p:cNvSpPr>
          <p:nvPr>
            <p:ph type="title" idx="7"/>
          </p:nvPr>
        </p:nvSpPr>
        <p:spPr>
          <a:xfrm>
            <a:off x="6834982" y="2822833"/>
            <a:ext cx="7503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5" name="Google Shape;335;p30"/>
          <p:cNvSpPr txBox="1">
            <a:spLocks noGrp="1"/>
          </p:cNvSpPr>
          <p:nvPr>
            <p:ph type="subTitle" idx="1"/>
          </p:nvPr>
        </p:nvSpPr>
        <p:spPr>
          <a:xfrm>
            <a:off x="740061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Visitors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Payment </a:t>
            </a:r>
            <a:endParaRPr lang="en-IN" dirty="0"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8"/>
          </p:nvPr>
        </p:nvSpPr>
        <p:spPr>
          <a:xfrm>
            <a:off x="3367784" y="195970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Products  </a:t>
            </a:r>
            <a:endParaRPr dirty="0"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9"/>
          </p:nvPr>
        </p:nvSpPr>
        <p:spPr>
          <a:xfrm>
            <a:off x="5996332" y="1959724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Cart Abandonment Rate</a:t>
            </a:r>
            <a:endParaRPr dirty="0"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13"/>
          </p:nvPr>
        </p:nvSpPr>
        <p:spPr>
          <a:xfrm>
            <a:off x="742311" y="3393125"/>
            <a:ext cx="2423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Products sold on Mobile and Web</a:t>
            </a:r>
            <a:endParaRPr dirty="0"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14"/>
          </p:nvPr>
        </p:nvSpPr>
        <p:spPr>
          <a:xfrm>
            <a:off x="3367784" y="3393150"/>
            <a:ext cx="2427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Events &amp; Search keys</a:t>
            </a:r>
            <a:endParaRPr dirty="0"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15"/>
          </p:nvPr>
        </p:nvSpPr>
        <p:spPr>
          <a:xfrm>
            <a:off x="5996932" y="3393130"/>
            <a:ext cx="2426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Visits at different time period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2380200" y="2399441"/>
            <a:ext cx="3993099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Visitors &amp;</a:t>
            </a:r>
            <a:br>
              <a:rPr lang="en-US" dirty="0"/>
            </a:br>
            <a:r>
              <a:rPr lang="en-US" dirty="0"/>
              <a:t>Payment </a:t>
            </a:r>
          </a:p>
        </p:txBody>
      </p:sp>
      <p:sp>
        <p:nvSpPr>
          <p:cNvPr id="353" name="Google Shape;353;p32"/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54" name="Google Shape;354;p32"/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1615668" y="950485"/>
            <a:ext cx="3678225" cy="526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methods</a:t>
            </a:r>
            <a:endParaRPr dirty="0"/>
          </a:p>
        </p:txBody>
      </p:sp>
      <p:grpSp>
        <p:nvGrpSpPr>
          <p:cNvPr id="8" name="Google Shape;5455;p62">
            <a:extLst>
              <a:ext uri="{FF2B5EF4-FFF2-40B4-BE49-F238E27FC236}">
                <a16:creationId xmlns:a16="http://schemas.microsoft.com/office/drawing/2014/main" id="{AFF7E31D-953C-53CD-9A58-65289875D8F9}"/>
              </a:ext>
            </a:extLst>
          </p:cNvPr>
          <p:cNvGrpSpPr/>
          <p:nvPr/>
        </p:nvGrpSpPr>
        <p:grpSpPr>
          <a:xfrm>
            <a:off x="1059247" y="1052263"/>
            <a:ext cx="351786" cy="326274"/>
            <a:chOff x="-62511900" y="4129100"/>
            <a:chExt cx="304050" cy="282000"/>
          </a:xfrm>
        </p:grpSpPr>
        <p:sp>
          <p:nvSpPr>
            <p:cNvPr id="9" name="Google Shape;5456;p62">
              <a:extLst>
                <a:ext uri="{FF2B5EF4-FFF2-40B4-BE49-F238E27FC236}">
                  <a16:creationId xmlns:a16="http://schemas.microsoft.com/office/drawing/2014/main" id="{2C0519AD-1A27-3D56-64ED-4B1A72ED22C2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57;p62">
              <a:extLst>
                <a:ext uri="{FF2B5EF4-FFF2-40B4-BE49-F238E27FC236}">
                  <a16:creationId xmlns:a16="http://schemas.microsoft.com/office/drawing/2014/main" id="{9B9320E6-64C0-01D4-C27C-4904880F25F9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58;p62">
              <a:extLst>
                <a:ext uri="{FF2B5EF4-FFF2-40B4-BE49-F238E27FC236}">
                  <a16:creationId xmlns:a16="http://schemas.microsoft.com/office/drawing/2014/main" id="{5FAF3190-D75A-D216-9556-95B166A881FD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59;p62">
              <a:extLst>
                <a:ext uri="{FF2B5EF4-FFF2-40B4-BE49-F238E27FC236}">
                  <a16:creationId xmlns:a16="http://schemas.microsoft.com/office/drawing/2014/main" id="{CC82450A-EFF5-99BC-3FFE-F1B7364CC78D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60;p62">
              <a:extLst>
                <a:ext uri="{FF2B5EF4-FFF2-40B4-BE49-F238E27FC236}">
                  <a16:creationId xmlns:a16="http://schemas.microsoft.com/office/drawing/2014/main" id="{35DE311F-9B81-84AA-BB49-B0E571227106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EEA3D0D-7791-7970-4090-97FCEF43D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3412" r="49164" b="21855"/>
          <a:stretch/>
        </p:blipFill>
        <p:spPr>
          <a:xfrm>
            <a:off x="940007" y="1561392"/>
            <a:ext cx="4402013" cy="3573893"/>
          </a:xfrm>
          <a:prstGeom prst="rect">
            <a:avLst/>
          </a:prstGeom>
        </p:spPr>
      </p:pic>
      <p:grpSp>
        <p:nvGrpSpPr>
          <p:cNvPr id="4" name="Google Shape;4587;p60">
            <a:extLst>
              <a:ext uri="{FF2B5EF4-FFF2-40B4-BE49-F238E27FC236}">
                <a16:creationId xmlns:a16="http://schemas.microsoft.com/office/drawing/2014/main" id="{3BB2773A-1681-432A-0423-724619A664EB}"/>
              </a:ext>
            </a:extLst>
          </p:cNvPr>
          <p:cNvGrpSpPr/>
          <p:nvPr/>
        </p:nvGrpSpPr>
        <p:grpSpPr>
          <a:xfrm>
            <a:off x="7869396" y="366730"/>
            <a:ext cx="533168" cy="299982"/>
            <a:chOff x="2084325" y="363300"/>
            <a:chExt cx="484150" cy="254100"/>
          </a:xfrm>
        </p:grpSpPr>
        <p:sp>
          <p:nvSpPr>
            <p:cNvPr id="5" name="Google Shape;4588;p60">
              <a:extLst>
                <a:ext uri="{FF2B5EF4-FFF2-40B4-BE49-F238E27FC236}">
                  <a16:creationId xmlns:a16="http://schemas.microsoft.com/office/drawing/2014/main" id="{B4D3C388-C3FE-99F3-C7DE-7C919A3D0BE4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6" name="Google Shape;4589;p60">
              <a:extLst>
                <a:ext uri="{FF2B5EF4-FFF2-40B4-BE49-F238E27FC236}">
                  <a16:creationId xmlns:a16="http://schemas.microsoft.com/office/drawing/2014/main" id="{09B2A61B-7DA7-AAFD-E6D9-8BE57A2F2847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BED172-A4E0-3FA9-8D9C-F91813FAFD01}"/>
              </a:ext>
            </a:extLst>
          </p:cNvPr>
          <p:cNvSpPr txBox="1"/>
          <p:nvPr/>
        </p:nvSpPr>
        <p:spPr>
          <a:xfrm>
            <a:off x="2846328" y="335953"/>
            <a:ext cx="45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Total number of visitors: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C8663-1EF9-6FFB-ED6F-277619552E16}"/>
              </a:ext>
            </a:extLst>
          </p:cNvPr>
          <p:cNvSpPr txBox="1"/>
          <p:nvPr/>
        </p:nvSpPr>
        <p:spPr>
          <a:xfrm>
            <a:off x="6565805" y="366730"/>
            <a:ext cx="130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Ramabhadra" panose="020B0604020202020204" charset="0"/>
                <a:cs typeface="Ramabhadra" panose="020B0604020202020204" charset="0"/>
              </a:rPr>
              <a:t>1</a:t>
            </a:r>
            <a:r>
              <a:rPr lang="en-IN" sz="2000" dirty="0">
                <a:solidFill>
                  <a:schemeClr val="bg2"/>
                </a:solidFill>
                <a:latin typeface="Ramabhadra" panose="020B0604020202020204" charset="0"/>
                <a:cs typeface="Ramabhadra" panose="020B0604020202020204" charset="0"/>
              </a:rPr>
              <a:t>000000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749BB-82C5-977F-F466-BF81A4EAEFEA}"/>
              </a:ext>
            </a:extLst>
          </p:cNvPr>
          <p:cNvSpPr txBox="1"/>
          <p:nvPr/>
        </p:nvSpPr>
        <p:spPr>
          <a:xfrm>
            <a:off x="5802659" y="3918549"/>
            <a:ext cx="2708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Total Amount received:490400275</a:t>
            </a:r>
            <a:endParaRPr lang="en-IN" sz="2000" dirty="0">
              <a:solidFill>
                <a:schemeClr val="tx2"/>
              </a:solidFill>
              <a:latin typeface="Ramabhadra" panose="020B0604020202020204" charset="0"/>
              <a:cs typeface="Ramabhadr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3F01DA5D-CECE-9697-3018-5F2EB57F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0DEA9EBD-0C70-53EB-7792-830407456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200" y="2399441"/>
            <a:ext cx="4383600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Products </a:t>
            </a: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06D58640-02F4-1121-B6F8-EC5EECC3A08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54" name="Google Shape;354;p32">
            <a:extLst>
              <a:ext uri="{FF2B5EF4-FFF2-40B4-BE49-F238E27FC236}">
                <a16:creationId xmlns:a16="http://schemas.microsoft.com/office/drawing/2014/main" id="{DC5DEA1A-9731-7099-C697-097E09A1ECA8}"/>
              </a:ext>
            </a:extLst>
          </p:cNvPr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94272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D86E98-018A-C892-F735-1F1EC7145359}"/>
              </a:ext>
            </a:extLst>
          </p:cNvPr>
          <p:cNvSpPr txBox="1"/>
          <p:nvPr/>
        </p:nvSpPr>
        <p:spPr>
          <a:xfrm>
            <a:off x="708145" y="869331"/>
            <a:ext cx="3148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List of Products</a:t>
            </a:r>
          </a:p>
          <a:p>
            <a:r>
              <a:rPr lang="en-IN" sz="10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(based on master category)</a:t>
            </a:r>
          </a:p>
        </p:txBody>
      </p:sp>
      <p:grpSp>
        <p:nvGrpSpPr>
          <p:cNvPr id="7" name="Google Shape;7481;p66">
            <a:extLst>
              <a:ext uri="{FF2B5EF4-FFF2-40B4-BE49-F238E27FC236}">
                <a16:creationId xmlns:a16="http://schemas.microsoft.com/office/drawing/2014/main" id="{8E97EACF-0D22-82E8-158F-10417A8CB340}"/>
              </a:ext>
            </a:extLst>
          </p:cNvPr>
          <p:cNvGrpSpPr/>
          <p:nvPr/>
        </p:nvGrpSpPr>
        <p:grpSpPr>
          <a:xfrm>
            <a:off x="3646575" y="869331"/>
            <a:ext cx="420811" cy="419659"/>
            <a:chOff x="-2671375" y="3597450"/>
            <a:chExt cx="292250" cy="291450"/>
          </a:xfrm>
        </p:grpSpPr>
        <p:sp>
          <p:nvSpPr>
            <p:cNvPr id="8" name="Google Shape;7482;p66">
              <a:extLst>
                <a:ext uri="{FF2B5EF4-FFF2-40B4-BE49-F238E27FC236}">
                  <a16:creationId xmlns:a16="http://schemas.microsoft.com/office/drawing/2014/main" id="{38BFA4EF-C61D-2F56-4454-90892210B9AE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83;p66">
              <a:extLst>
                <a:ext uri="{FF2B5EF4-FFF2-40B4-BE49-F238E27FC236}">
                  <a16:creationId xmlns:a16="http://schemas.microsoft.com/office/drawing/2014/main" id="{D20FAC25-1A59-4EC9-ABB9-CE7225AC0E2A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39183A-1F01-2CBF-935B-21CE17AB4B5A}"/>
              </a:ext>
            </a:extLst>
          </p:cNvPr>
          <p:cNvSpPr txBox="1"/>
          <p:nvPr/>
        </p:nvSpPr>
        <p:spPr>
          <a:xfrm>
            <a:off x="708144" y="1684421"/>
            <a:ext cx="31488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Apparel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Footwear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Free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Personal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Sporting Goods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19D4C-E917-5987-A5CD-9F8215A46B9C}"/>
              </a:ext>
            </a:extLst>
          </p:cNvPr>
          <p:cNvSpPr txBox="1"/>
          <p:nvPr/>
        </p:nvSpPr>
        <p:spPr>
          <a:xfrm>
            <a:off x="5314520" y="3931190"/>
            <a:ext cx="266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Total number of products:44446</a:t>
            </a:r>
            <a:endParaRPr lang="en-IN" sz="2400" dirty="0">
              <a:solidFill>
                <a:schemeClr val="tx1"/>
              </a:solidFill>
              <a:latin typeface="Ramabhadra" panose="020B0604020202020204" charset="0"/>
              <a:cs typeface="Ramabhadr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CCC75-6469-81F4-FDCD-FF81AC4C4602}"/>
              </a:ext>
            </a:extLst>
          </p:cNvPr>
          <p:cNvSpPr txBox="1"/>
          <p:nvPr/>
        </p:nvSpPr>
        <p:spPr>
          <a:xfrm>
            <a:off x="5314520" y="2626322"/>
            <a:ext cx="242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Quantity of items sold:988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>
          <a:extLst>
            <a:ext uri="{FF2B5EF4-FFF2-40B4-BE49-F238E27FC236}">
              <a16:creationId xmlns:a16="http://schemas.microsoft.com/office/drawing/2014/main" id="{EAED62F0-8705-46FE-B4CE-3E0A336B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>
            <a:extLst>
              <a:ext uri="{FF2B5EF4-FFF2-40B4-BE49-F238E27FC236}">
                <a16:creationId xmlns:a16="http://schemas.microsoft.com/office/drawing/2014/main" id="{C274D975-2C47-2B20-B6AA-451F5F530955}"/>
              </a:ext>
            </a:extLst>
          </p:cNvPr>
          <p:cNvSpPr/>
          <p:nvPr/>
        </p:nvSpPr>
        <p:spPr>
          <a:xfrm>
            <a:off x="0" y="3098050"/>
            <a:ext cx="511207" cy="2045461"/>
          </a:xfrm>
          <a:custGeom>
            <a:avLst/>
            <a:gdLst/>
            <a:ahLst/>
            <a:cxnLst/>
            <a:rect l="l" t="t" r="r" b="b"/>
            <a:pathLst>
              <a:path w="22123" h="119443" extrusionOk="0">
                <a:moveTo>
                  <a:pt x="0" y="0"/>
                </a:moveTo>
                <a:lnTo>
                  <a:pt x="0" y="119443"/>
                </a:lnTo>
                <a:cubicBezTo>
                  <a:pt x="12217" y="119443"/>
                  <a:pt x="22122" y="109538"/>
                  <a:pt x="22122" y="97321"/>
                </a:cubicBezTo>
                <a:lnTo>
                  <a:pt x="221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">
            <a:extLst>
              <a:ext uri="{FF2B5EF4-FFF2-40B4-BE49-F238E27FC236}">
                <a16:creationId xmlns:a16="http://schemas.microsoft.com/office/drawing/2014/main" id="{6222E399-D693-83ED-5B0D-F6734A70F1D3}"/>
              </a:ext>
            </a:extLst>
          </p:cNvPr>
          <p:cNvSpPr/>
          <p:nvPr/>
        </p:nvSpPr>
        <p:spPr>
          <a:xfrm>
            <a:off x="7825875" y="4509125"/>
            <a:ext cx="1612638" cy="710576"/>
          </a:xfrm>
          <a:custGeom>
            <a:avLst/>
            <a:gdLst/>
            <a:ahLst/>
            <a:cxnLst/>
            <a:rect l="l" t="t" r="r" b="b"/>
            <a:pathLst>
              <a:path w="19631" h="8650" extrusionOk="0">
                <a:moveTo>
                  <a:pt x="8650" y="1"/>
                </a:moveTo>
                <a:cubicBezTo>
                  <a:pt x="3873" y="1"/>
                  <a:pt x="0" y="3872"/>
                  <a:pt x="0" y="8650"/>
                </a:cubicBezTo>
                <a:lnTo>
                  <a:pt x="19631" y="8650"/>
                </a:lnTo>
                <a:lnTo>
                  <a:pt x="19631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48">
            <a:extLst>
              <a:ext uri="{FF2B5EF4-FFF2-40B4-BE49-F238E27FC236}">
                <a16:creationId xmlns:a16="http://schemas.microsoft.com/office/drawing/2014/main" id="{486BE174-67C6-1D11-BBA6-12A6BBF00046}"/>
              </a:ext>
            </a:extLst>
          </p:cNvPr>
          <p:cNvGrpSpPr/>
          <p:nvPr/>
        </p:nvGrpSpPr>
        <p:grpSpPr>
          <a:xfrm flipH="1">
            <a:off x="8438467" y="168551"/>
            <a:ext cx="1199109" cy="1046700"/>
            <a:chOff x="1795317" y="2742626"/>
            <a:chExt cx="1199109" cy="1046700"/>
          </a:xfrm>
        </p:grpSpPr>
        <p:sp>
          <p:nvSpPr>
            <p:cNvPr id="591" name="Google Shape;591;p48">
              <a:extLst>
                <a:ext uri="{FF2B5EF4-FFF2-40B4-BE49-F238E27FC236}">
                  <a16:creationId xmlns:a16="http://schemas.microsoft.com/office/drawing/2014/main" id="{E15BC3A8-9014-8323-36EE-DD1B26B13ED6}"/>
                </a:ext>
              </a:extLst>
            </p:cNvPr>
            <p:cNvSpPr/>
            <p:nvPr/>
          </p:nvSpPr>
          <p:spPr>
            <a:xfrm>
              <a:off x="1795317" y="2742626"/>
              <a:ext cx="1046700" cy="10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8">
              <a:extLst>
                <a:ext uri="{FF2B5EF4-FFF2-40B4-BE49-F238E27FC236}">
                  <a16:creationId xmlns:a16="http://schemas.microsoft.com/office/drawing/2014/main" id="{8CDBBA1E-F61E-4FC9-0C8A-8D542280550C}"/>
                </a:ext>
              </a:extLst>
            </p:cNvPr>
            <p:cNvSpPr/>
            <p:nvPr/>
          </p:nvSpPr>
          <p:spPr>
            <a:xfrm rot="1732915">
              <a:off x="2732197" y="2817521"/>
              <a:ext cx="222357" cy="22235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3" name="Google Shape;593;p48">
            <a:extLst>
              <a:ext uri="{FF2B5EF4-FFF2-40B4-BE49-F238E27FC236}">
                <a16:creationId xmlns:a16="http://schemas.microsoft.com/office/drawing/2014/main" id="{5F6A6680-2616-ABBC-343E-D2CB43033B5F}"/>
              </a:ext>
            </a:extLst>
          </p:cNvPr>
          <p:cNvSpPr/>
          <p:nvPr/>
        </p:nvSpPr>
        <p:spPr>
          <a:xfrm>
            <a:off x="-556436" y="-331050"/>
            <a:ext cx="1104900" cy="1104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3336-9A32-868E-C03C-57F1CD83E0A3}"/>
              </a:ext>
            </a:extLst>
          </p:cNvPr>
          <p:cNvSpPr txBox="1"/>
          <p:nvPr/>
        </p:nvSpPr>
        <p:spPr>
          <a:xfrm>
            <a:off x="1333786" y="660018"/>
            <a:ext cx="574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Products sold by seasons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15DAF5-8920-6247-DEEC-955DD8E1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0" y="1463305"/>
            <a:ext cx="6034961" cy="3045820"/>
          </a:xfrm>
          <a:prstGeom prst="rect">
            <a:avLst/>
          </a:prstGeom>
        </p:spPr>
      </p:pic>
      <p:grpSp>
        <p:nvGrpSpPr>
          <p:cNvPr id="9" name="Google Shape;4605;p60">
            <a:extLst>
              <a:ext uri="{FF2B5EF4-FFF2-40B4-BE49-F238E27FC236}">
                <a16:creationId xmlns:a16="http://schemas.microsoft.com/office/drawing/2014/main" id="{AAA152B2-5805-1EF0-CE2B-CD6A176CA37B}"/>
              </a:ext>
            </a:extLst>
          </p:cNvPr>
          <p:cNvGrpSpPr/>
          <p:nvPr/>
        </p:nvGrpSpPr>
        <p:grpSpPr>
          <a:xfrm>
            <a:off x="5953818" y="752001"/>
            <a:ext cx="339253" cy="339253"/>
            <a:chOff x="5660400" y="238125"/>
            <a:chExt cx="481825" cy="481825"/>
          </a:xfrm>
        </p:grpSpPr>
        <p:sp>
          <p:nvSpPr>
            <p:cNvPr id="10" name="Google Shape;4606;p60">
              <a:extLst>
                <a:ext uri="{FF2B5EF4-FFF2-40B4-BE49-F238E27FC236}">
                  <a16:creationId xmlns:a16="http://schemas.microsoft.com/office/drawing/2014/main" id="{365B40C3-4C51-AE1F-EC24-B7DF4919540E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4607;p60">
              <a:extLst>
                <a:ext uri="{FF2B5EF4-FFF2-40B4-BE49-F238E27FC236}">
                  <a16:creationId xmlns:a16="http://schemas.microsoft.com/office/drawing/2014/main" id="{9FBF4687-BFCD-A2EE-D6A0-5FAA949BD629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19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FF80971A-EA2C-C38C-8081-6DCD8769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>
            <a:extLst>
              <a:ext uri="{FF2B5EF4-FFF2-40B4-BE49-F238E27FC236}">
                <a16:creationId xmlns:a16="http://schemas.microsoft.com/office/drawing/2014/main" id="{CB95F39B-76CA-1E36-81E4-BB1003769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0200" y="2399441"/>
            <a:ext cx="4383600" cy="1241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Cart Abandonment </a:t>
            </a:r>
          </a:p>
        </p:txBody>
      </p:sp>
      <p:sp>
        <p:nvSpPr>
          <p:cNvPr id="353" name="Google Shape;353;p32">
            <a:extLst>
              <a:ext uri="{FF2B5EF4-FFF2-40B4-BE49-F238E27FC236}">
                <a16:creationId xmlns:a16="http://schemas.microsoft.com/office/drawing/2014/main" id="{2935C6A5-0034-3B1E-042D-8F75D37FA6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05700" y="1326912"/>
            <a:ext cx="1332600" cy="8991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54" name="Google Shape;354;p32">
            <a:extLst>
              <a:ext uri="{FF2B5EF4-FFF2-40B4-BE49-F238E27FC236}">
                <a16:creationId xmlns:a16="http://schemas.microsoft.com/office/drawing/2014/main" id="{B1A10469-A4D9-5AEA-411A-73A40644F85C}"/>
              </a:ext>
            </a:extLst>
          </p:cNvPr>
          <p:cNvCxnSpPr/>
          <p:nvPr/>
        </p:nvCxnSpPr>
        <p:spPr>
          <a:xfrm>
            <a:off x="1424898" y="2226042"/>
            <a:ext cx="618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80067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38FAA2-5474-AAF5-7DAA-3A4ACEC30307}"/>
              </a:ext>
            </a:extLst>
          </p:cNvPr>
          <p:cNvSpPr txBox="1"/>
          <p:nvPr/>
        </p:nvSpPr>
        <p:spPr>
          <a:xfrm>
            <a:off x="1412801" y="578634"/>
            <a:ext cx="4420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Ramabhadra" panose="020B0604020202020204" charset="0"/>
                <a:cs typeface="Ramabhadra" panose="020B0604020202020204" charset="0"/>
              </a:rPr>
              <a:t>Cart Abandonment Rate</a:t>
            </a:r>
          </a:p>
        </p:txBody>
      </p:sp>
      <p:grpSp>
        <p:nvGrpSpPr>
          <p:cNvPr id="9" name="Google Shape;7565;p66">
            <a:extLst>
              <a:ext uri="{FF2B5EF4-FFF2-40B4-BE49-F238E27FC236}">
                <a16:creationId xmlns:a16="http://schemas.microsoft.com/office/drawing/2014/main" id="{AFC631E9-6440-3EC9-15C0-6CD6630D7D51}"/>
              </a:ext>
            </a:extLst>
          </p:cNvPr>
          <p:cNvGrpSpPr/>
          <p:nvPr/>
        </p:nvGrpSpPr>
        <p:grpSpPr>
          <a:xfrm>
            <a:off x="928049" y="616789"/>
            <a:ext cx="426462" cy="395865"/>
            <a:chOff x="-3808700" y="3628950"/>
            <a:chExt cx="296175" cy="274925"/>
          </a:xfrm>
        </p:grpSpPr>
        <p:sp>
          <p:nvSpPr>
            <p:cNvPr id="10" name="Google Shape;7566;p66">
              <a:extLst>
                <a:ext uri="{FF2B5EF4-FFF2-40B4-BE49-F238E27FC236}">
                  <a16:creationId xmlns:a16="http://schemas.microsoft.com/office/drawing/2014/main" id="{740E2DF7-019F-CDB3-80E1-FE56A5F9D134}"/>
                </a:ext>
              </a:extLst>
            </p:cNvPr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67;p66">
              <a:extLst>
                <a:ext uri="{FF2B5EF4-FFF2-40B4-BE49-F238E27FC236}">
                  <a16:creationId xmlns:a16="http://schemas.microsoft.com/office/drawing/2014/main" id="{66A0FBDD-1B78-1941-4157-93D13714E2A6}"/>
                </a:ext>
              </a:extLst>
            </p:cNvPr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68;p66">
              <a:extLst>
                <a:ext uri="{FF2B5EF4-FFF2-40B4-BE49-F238E27FC236}">
                  <a16:creationId xmlns:a16="http://schemas.microsoft.com/office/drawing/2014/main" id="{956CC8D4-2C62-F41E-C53C-7309DC6D2367}"/>
                </a:ext>
              </a:extLst>
            </p:cNvPr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B91682-E5F1-C5C3-7333-F69C82C61A8D}"/>
              </a:ext>
            </a:extLst>
          </p:cNvPr>
          <p:cNvSpPr txBox="1"/>
          <p:nvPr/>
        </p:nvSpPr>
        <p:spPr>
          <a:xfrm>
            <a:off x="3856148" y="4723589"/>
            <a:ext cx="402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2"/>
                </a:solidFill>
                <a:latin typeface="Ramabhadra" panose="020B0604020202020204" charset="0"/>
                <a:cs typeface="Ramabhadra" panose="020B0604020202020204" charset="0"/>
              </a:rPr>
              <a:t>Total ADD TO CART count : 119017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87996-AE91-DCFC-CD2A-FFF550DE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5"/>
          <a:stretch/>
        </p:blipFill>
        <p:spPr>
          <a:xfrm>
            <a:off x="928049" y="1260101"/>
            <a:ext cx="6187771" cy="3374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Action Plan by Slidesgo">
  <a:themeElements>
    <a:clrScheme name="Simple Light">
      <a:dk1>
        <a:srgbClr val="00304E"/>
      </a:dk1>
      <a:lt1>
        <a:srgbClr val="FFFFFF"/>
      </a:lt1>
      <a:dk2>
        <a:srgbClr val="7FAFD7"/>
      </a:dk2>
      <a:lt2>
        <a:srgbClr val="6085A3"/>
      </a:lt2>
      <a:accent1>
        <a:srgbClr val="C5D2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0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196</Words>
  <Application>Microsoft Office PowerPoint</Application>
  <PresentationFormat>On-screen Show (16:9)</PresentationFormat>
  <Paragraphs>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Source Sans 3</vt:lpstr>
      <vt:lpstr>Anaheim</vt:lpstr>
      <vt:lpstr>DM Serif Text</vt:lpstr>
      <vt:lpstr>Source Sans 3 SemiBold</vt:lpstr>
      <vt:lpstr>Ramabhadra</vt:lpstr>
      <vt:lpstr>Business Action Plan by Slidesgo</vt:lpstr>
      <vt:lpstr>Digital Traffic Analysis</vt:lpstr>
      <vt:lpstr>Table of contents</vt:lpstr>
      <vt:lpstr>Visitors &amp; Payment </vt:lpstr>
      <vt:lpstr>Payment methods</vt:lpstr>
      <vt:lpstr>Products </vt:lpstr>
      <vt:lpstr>PowerPoint Presentation</vt:lpstr>
      <vt:lpstr>PowerPoint Presentation</vt:lpstr>
      <vt:lpstr>Cart Abandonment </vt:lpstr>
      <vt:lpstr>PowerPoint Presentation</vt:lpstr>
      <vt:lpstr>PowerPoint Presentation</vt:lpstr>
      <vt:lpstr>Products sold on Mobile and Web</vt:lpstr>
      <vt:lpstr>PowerPoint Presentation</vt:lpstr>
      <vt:lpstr>PowerPoint Presentation</vt:lpstr>
      <vt:lpstr>Events &amp; Search keys </vt:lpstr>
      <vt:lpstr>PowerPoint Presentation</vt:lpstr>
      <vt:lpstr>PowerPoint Presentation</vt:lpstr>
      <vt:lpstr>Visits at different time period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Poovizhi Manimaran</dc:creator>
  <cp:lastModifiedBy>POOVIZHI V M</cp:lastModifiedBy>
  <cp:revision>7</cp:revision>
  <dcterms:modified xsi:type="dcterms:W3CDTF">2025-02-23T04:01:33Z</dcterms:modified>
</cp:coreProperties>
</file>