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04DF-8E83-4353-A719-6BB91CC9B217}" type="datetimeFigureOut">
              <a:rPr lang="en-US" smtClean="0"/>
              <a:pPr/>
              <a:t>6/7/2024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19A0-314A-484D-8791-615935115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04DF-8E83-4353-A719-6BB91CC9B217}" type="datetimeFigureOut">
              <a:rPr lang="en-US" smtClean="0"/>
              <a:pPr/>
              <a:t>6/7/2024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19A0-314A-484D-8791-615935115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04DF-8E83-4353-A719-6BB91CC9B217}" type="datetimeFigureOut">
              <a:rPr lang="en-US" smtClean="0"/>
              <a:pPr/>
              <a:t>6/7/2024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19A0-314A-484D-8791-615935115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04DF-8E83-4353-A719-6BB91CC9B217}" type="datetimeFigureOut">
              <a:rPr lang="en-US" smtClean="0"/>
              <a:pPr/>
              <a:t>6/7/2024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19A0-314A-484D-8791-615935115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04DF-8E83-4353-A719-6BB91CC9B217}" type="datetimeFigureOut">
              <a:rPr lang="en-US" smtClean="0"/>
              <a:pPr/>
              <a:t>6/7/2024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19A0-314A-484D-8791-615935115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04DF-8E83-4353-A719-6BB91CC9B217}" type="datetimeFigureOut">
              <a:rPr lang="en-US" smtClean="0"/>
              <a:pPr/>
              <a:t>6/7/2024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19A0-314A-484D-8791-615935115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04DF-8E83-4353-A719-6BB91CC9B217}" type="datetimeFigureOut">
              <a:rPr lang="en-US" smtClean="0"/>
              <a:pPr/>
              <a:t>6/7/2024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19A0-314A-484D-8791-615935115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04DF-8E83-4353-A719-6BB91CC9B217}" type="datetimeFigureOut">
              <a:rPr lang="en-US" smtClean="0"/>
              <a:pPr/>
              <a:t>6/7/2024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19A0-314A-484D-8791-615935115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04DF-8E83-4353-A719-6BB91CC9B217}" type="datetimeFigureOut">
              <a:rPr lang="en-US" smtClean="0"/>
              <a:pPr/>
              <a:t>6/7/2024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19A0-314A-484D-8791-615935115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04DF-8E83-4353-A719-6BB91CC9B217}" type="datetimeFigureOut">
              <a:rPr lang="en-US" smtClean="0"/>
              <a:pPr/>
              <a:t>6/7/2024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19A0-314A-484D-8791-615935115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04DF-8E83-4353-A719-6BB91CC9B217}" type="datetimeFigureOut">
              <a:rPr lang="en-US" smtClean="0"/>
              <a:pPr/>
              <a:t>6/7/2024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19A0-314A-484D-8791-615935115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04DF-8E83-4353-A719-6BB91CC9B217}" type="datetimeFigureOut">
              <a:rPr lang="en-US" smtClean="0"/>
              <a:pPr/>
              <a:t>6/7/2024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19A0-314A-484D-8791-615935115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dirty="0" smtClean="0">
                <a:latin typeface="Adobe Gothic Std B" pitchFamily="34" charset="-128"/>
                <a:ea typeface="Adobe Gothic Std B" pitchFamily="34" charset="-128"/>
              </a:rPr>
              <a:t>Product Photography:-</a:t>
            </a:r>
            <a:endParaRPr lang="en-IN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0242" name="AutoShape 2" descr="blob:https://web.whatsapp.com/5208eaee-9676-46f8-afef-a8cbadbddf2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3" name="Picture 3" descr="E:\product  indoo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3380051" cy="507205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929058" y="1714488"/>
            <a:ext cx="500062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Aperture:- F18.0</a:t>
            </a:r>
          </a:p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Shutter:- 1/ 125</a:t>
            </a:r>
          </a:p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ISO:-100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/>
          <a:lstStyle/>
          <a:p>
            <a:r>
              <a:rPr lang="en-IN" dirty="0" smtClean="0"/>
              <a:t>Architectural photography:-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6" y="928670"/>
            <a:ext cx="3714744" cy="5929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4400" dirty="0" smtClean="0"/>
              <a:t>Aperture:-F11.0</a:t>
            </a:r>
          </a:p>
          <a:p>
            <a:pPr>
              <a:buNone/>
            </a:pPr>
            <a:r>
              <a:rPr lang="en-IN" sz="4400" dirty="0" smtClean="0"/>
              <a:t>Shutter:-1/160 </a:t>
            </a:r>
          </a:p>
          <a:p>
            <a:pPr>
              <a:buNone/>
            </a:pPr>
            <a:r>
              <a:rPr lang="en-IN" sz="4400" dirty="0" smtClean="0"/>
              <a:t>ISO:- 100</a:t>
            </a:r>
            <a:endParaRPr lang="en-IN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Macro Photography:-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694" y="1428736"/>
            <a:ext cx="3643306" cy="5429264"/>
          </a:xfrm>
        </p:spPr>
        <p:txBody>
          <a:bodyPr>
            <a:normAutofit/>
          </a:bodyPr>
          <a:lstStyle/>
          <a:p>
            <a:r>
              <a:rPr lang="en-IN" sz="4400" dirty="0" smtClean="0"/>
              <a:t>Aperture:-F5.0</a:t>
            </a:r>
          </a:p>
          <a:p>
            <a:r>
              <a:rPr lang="en-IN" sz="4400" dirty="0" smtClean="0"/>
              <a:t>Shutter:-1/160</a:t>
            </a:r>
          </a:p>
          <a:p>
            <a:r>
              <a:rPr lang="en-IN" sz="4400" dirty="0" smtClean="0"/>
              <a:t>ISO:-100</a:t>
            </a:r>
            <a:endParaRPr lang="en-IN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810" y="0"/>
            <a:ext cx="4929190" cy="6858000"/>
          </a:xfrm>
        </p:spPr>
        <p:txBody>
          <a:bodyPr/>
          <a:lstStyle/>
          <a:p>
            <a:r>
              <a:rPr lang="en-IN" dirty="0" smtClean="0"/>
              <a:t>Aperture:-F6.3</a:t>
            </a:r>
            <a:br>
              <a:rPr lang="en-IN" dirty="0" smtClean="0"/>
            </a:br>
            <a:r>
              <a:rPr lang="en-IN" dirty="0" smtClean="0"/>
              <a:t>Shutter Speed:- 1\125</a:t>
            </a:r>
            <a:br>
              <a:rPr lang="en-IN" dirty="0" smtClean="0"/>
            </a:br>
            <a:r>
              <a:rPr lang="en-IN" dirty="0" smtClean="0"/>
              <a:t>ISO:-1\100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4714876" cy="339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2" y="0"/>
            <a:ext cx="5715008" cy="6858000"/>
          </a:xfrm>
        </p:spPr>
        <p:txBody>
          <a:bodyPr/>
          <a:lstStyle/>
          <a:p>
            <a:r>
              <a:rPr lang="en-IN" dirty="0" smtClean="0"/>
              <a:t>Aperture:-F6.3</a:t>
            </a:r>
            <a:br>
              <a:rPr lang="en-IN" dirty="0" smtClean="0"/>
            </a:br>
            <a:r>
              <a:rPr lang="en-IN" dirty="0" smtClean="0"/>
              <a:t>Shutter:-1\125</a:t>
            </a:r>
            <a:br>
              <a:rPr lang="en-IN" dirty="0" smtClean="0"/>
            </a:br>
            <a:r>
              <a:rPr lang="en-IN" dirty="0" smtClean="0"/>
              <a:t>ISO:-100</a:t>
            </a:r>
            <a:endParaRPr lang="en-IN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214554"/>
            <a:ext cx="3571900" cy="238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314" y="274638"/>
            <a:ext cx="3900486" cy="6440510"/>
          </a:xfrm>
        </p:spPr>
        <p:txBody>
          <a:bodyPr/>
          <a:lstStyle/>
          <a:p>
            <a:r>
              <a:rPr lang="en-IN" dirty="0" smtClean="0"/>
              <a:t>Aperture:-F3.2</a:t>
            </a:r>
            <a:br>
              <a:rPr lang="en-IN" dirty="0" smtClean="0"/>
            </a:br>
            <a:r>
              <a:rPr lang="en-IN" dirty="0" smtClean="0"/>
              <a:t>Shutter:-1\200 Sec</a:t>
            </a:r>
            <a:br>
              <a:rPr lang="en-IN" dirty="0" smtClean="0"/>
            </a:br>
            <a:r>
              <a:rPr lang="en-IN" dirty="0" smtClean="0"/>
              <a:t>ISO:-100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857232"/>
            <a:ext cx="37242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dobe Gothic Std B" pitchFamily="34" charset="-128"/>
                <a:ea typeface="Adobe Gothic Std B" pitchFamily="34" charset="-128"/>
              </a:rPr>
              <a:t>Portrait photography:-</a:t>
            </a:r>
            <a:endParaRPr lang="en-IN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6" y="1571612"/>
            <a:ext cx="4429124" cy="5286388"/>
          </a:xfrm>
        </p:spPr>
        <p:txBody>
          <a:bodyPr>
            <a:normAutofit/>
          </a:bodyPr>
          <a:lstStyle/>
          <a:p>
            <a:r>
              <a:rPr lang="en-IN" sz="5400" dirty="0" smtClean="0"/>
              <a:t>Aperture:-8.0</a:t>
            </a:r>
          </a:p>
          <a:p>
            <a:r>
              <a:rPr lang="en-IN" sz="5400" dirty="0" smtClean="0"/>
              <a:t>Shutter:-1/100</a:t>
            </a:r>
          </a:p>
          <a:p>
            <a:r>
              <a:rPr lang="en-IN" sz="5400" dirty="0" smtClean="0"/>
              <a:t>ISO:-100</a:t>
            </a:r>
            <a:endParaRPr lang="en-IN" sz="5400" dirty="0"/>
          </a:p>
        </p:txBody>
      </p:sp>
      <p:sp>
        <p:nvSpPr>
          <p:cNvPr id="8194" name="AutoShape 2" descr="blob:https://web.whatsapp.com/c6085966-7782-4ed6-99cf-648441442c8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3429024" cy="485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4" y="1571612"/>
            <a:ext cx="3429024" cy="4643470"/>
          </a:xfrm>
        </p:spPr>
        <p:txBody>
          <a:bodyPr/>
          <a:lstStyle/>
          <a:p>
            <a:r>
              <a:rPr lang="en-IN" dirty="0" smtClean="0"/>
              <a:t>Aperture:-F8.0</a:t>
            </a:r>
          </a:p>
          <a:p>
            <a:r>
              <a:rPr lang="en-IN" dirty="0" smtClean="0"/>
              <a:t>Shutter:-1/100</a:t>
            </a:r>
          </a:p>
          <a:p>
            <a:r>
              <a:rPr lang="en-IN" dirty="0" smtClean="0"/>
              <a:t>ISO:-100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058" y="274638"/>
            <a:ext cx="5214942" cy="6583362"/>
          </a:xfrm>
        </p:spPr>
        <p:txBody>
          <a:bodyPr/>
          <a:lstStyle/>
          <a:p>
            <a:r>
              <a:rPr lang="en-IN" dirty="0" smtClean="0"/>
              <a:t>Aperture:-F4.0</a:t>
            </a:r>
            <a:br>
              <a:rPr lang="en-IN" dirty="0" smtClean="0"/>
            </a:br>
            <a:r>
              <a:rPr lang="en-IN" dirty="0" err="1" smtClean="0"/>
              <a:t>Shuuter</a:t>
            </a:r>
            <a:r>
              <a:rPr lang="en-IN" dirty="0" smtClean="0"/>
              <a:t>:-1/100</a:t>
            </a:r>
            <a:br>
              <a:rPr lang="en-IN" dirty="0" smtClean="0"/>
            </a:br>
            <a:r>
              <a:rPr lang="en-IN" dirty="0" smtClean="0"/>
              <a:t>ISO:-100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White Balance:-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0" y="1500174"/>
            <a:ext cx="3857620" cy="4625989"/>
          </a:xfrm>
        </p:spPr>
        <p:txBody>
          <a:bodyPr/>
          <a:lstStyle/>
          <a:p>
            <a:r>
              <a:rPr lang="en-IN" dirty="0" smtClean="0"/>
              <a:t>Aperture:-F10.0</a:t>
            </a:r>
          </a:p>
          <a:p>
            <a:r>
              <a:rPr lang="en-IN" dirty="0" smtClean="0"/>
              <a:t>Shutter:-1/200</a:t>
            </a:r>
          </a:p>
          <a:p>
            <a:r>
              <a:rPr lang="en-IN" dirty="0" smtClean="0"/>
              <a:t>ISO:-400</a:t>
            </a:r>
            <a:endParaRPr lang="en-IN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5124546" cy="346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694" y="214290"/>
            <a:ext cx="3186106" cy="5911873"/>
          </a:xfrm>
        </p:spPr>
        <p:txBody>
          <a:bodyPr>
            <a:normAutofit/>
          </a:bodyPr>
          <a:lstStyle/>
          <a:p>
            <a:r>
              <a:rPr lang="en-IN" sz="5400" dirty="0" smtClean="0"/>
              <a:t>Aperture:-F4.5</a:t>
            </a:r>
          </a:p>
          <a:p>
            <a:r>
              <a:rPr lang="en-IN" sz="5400" dirty="0" smtClean="0"/>
              <a:t>Shutter:-1\200 sec</a:t>
            </a:r>
          </a:p>
          <a:p>
            <a:r>
              <a:rPr lang="en-IN" sz="5400" dirty="0" smtClean="0"/>
              <a:t>ISO:-100</a:t>
            </a:r>
            <a:endParaRPr lang="en-IN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93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Product Photography:-</vt:lpstr>
      <vt:lpstr>Aperture:-F6.3 Shutter Speed:- 1\125 ISO:-1\100</vt:lpstr>
      <vt:lpstr>Aperture:-F6.3 Shutter:-1\125 ISO:-100</vt:lpstr>
      <vt:lpstr>Aperture:-F3.2 Shutter:-1\200 Sec ISO:-100</vt:lpstr>
      <vt:lpstr>Portrait photography:-</vt:lpstr>
      <vt:lpstr>Slide 6</vt:lpstr>
      <vt:lpstr>Aperture:-F4.0 Shuuter:-1/100 ISO:-100</vt:lpstr>
      <vt:lpstr>White Balance:-</vt:lpstr>
      <vt:lpstr>Slide 9</vt:lpstr>
      <vt:lpstr>Architectural photography:-</vt:lpstr>
      <vt:lpstr>Macro Photography:-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</dc:title>
  <dc:creator>prath</dc:creator>
  <cp:lastModifiedBy>prath</cp:lastModifiedBy>
  <cp:revision>23</cp:revision>
  <dcterms:created xsi:type="dcterms:W3CDTF">2024-06-06T12:56:25Z</dcterms:created>
  <dcterms:modified xsi:type="dcterms:W3CDTF">2024-06-07T12:53:13Z</dcterms:modified>
</cp:coreProperties>
</file>