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C181-823E-428D-9423-14A2E27B44AA}" type="datetimeFigureOut">
              <a:rPr lang="en-US" smtClean="0"/>
              <a:pPr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E8C-5003-4844-AF00-8C10BA1742D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rial Black" pitchFamily="34" charset="0"/>
              </a:rPr>
              <a:t>Mood Board of </a:t>
            </a:r>
            <a:r>
              <a:rPr lang="en-IN" sz="4000" dirty="0" err="1" smtClean="0">
                <a:latin typeface="Arial Black" pitchFamily="34" charset="0"/>
              </a:rPr>
              <a:t>Mobispace</a:t>
            </a:r>
            <a:r>
              <a:rPr lang="en-IN" sz="4000" dirty="0" smtClean="0"/>
              <a:t>:-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786454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To promote my mobile product company in terms of package.</a:t>
            </a:r>
          </a:p>
          <a:p>
            <a:pPr algn="ctr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 product package is the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initial&amp;main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content of design.</a:t>
            </a:r>
          </a:p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 have used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used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3 colours in my product they are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Orange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dobe Garamond Pro Bold" pitchFamily="18" charset="0"/>
              </a:rPr>
              <a:t>,</a:t>
            </a:r>
            <a:r>
              <a:rPr lang="en-IN" dirty="0" err="1" smtClean="0">
                <a:solidFill>
                  <a:schemeClr val="tx1"/>
                </a:solidFill>
                <a:latin typeface="Arial Black" pitchFamily="34" charset="0"/>
              </a:rPr>
              <a:t>Black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Adobe Garamond Pro Bold" pitchFamily="18" charset="0"/>
              </a:rPr>
              <a:t>&amp;</a:t>
            </a:r>
            <a:r>
              <a:rPr lang="en-IN" dirty="0" err="1" smtClean="0">
                <a:solidFill>
                  <a:schemeClr val="bg2"/>
                </a:solidFill>
                <a:latin typeface="Arial Black" pitchFamily="34" charset="0"/>
              </a:rPr>
              <a:t>White</a:t>
            </a:r>
            <a:r>
              <a:rPr lang="en-IN" dirty="0" smtClean="0">
                <a:solidFill>
                  <a:schemeClr val="tx1"/>
                </a:solidFill>
                <a:latin typeface="Adobe Garamond Pro Bold" pitchFamily="18" charset="0"/>
              </a:rPr>
              <a:t>.</a:t>
            </a:r>
            <a:endParaRPr lang="en-IN" dirty="0" smtClean="0">
              <a:solidFill>
                <a:schemeClr val="tx1"/>
              </a:solidFill>
              <a:latin typeface="Adobe Garamond Pro Bold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faunt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 which I have for the logo is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Chopsic" pitchFamily="2" charset="0"/>
              </a:rPr>
              <a:t>Chopsic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Chopsic" pitchFamily="2" charset="0"/>
              </a:rPr>
              <a:t>.</a:t>
            </a:r>
            <a:endParaRPr lang="en-IN" dirty="0" smtClean="0">
              <a:solidFill>
                <a:schemeClr val="accent2">
                  <a:lumMod val="50000"/>
                </a:schemeClr>
              </a:solidFill>
              <a:latin typeface="Chopsic" pitchFamily="2" charset="0"/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Colours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:-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7884" y="5429264"/>
            <a:ext cx="1857388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white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714744" y="5429264"/>
            <a:ext cx="2000264" cy="1214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Black</a:t>
            </a:r>
            <a:endParaRPr lang="en-IN" sz="3200" i="1" dirty="0" smtClean="0">
              <a:solidFill>
                <a:schemeClr val="bg1">
                  <a:lumMod val="9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3042" y="5429264"/>
            <a:ext cx="1928826" cy="12144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FFC000"/>
                </a:solidFill>
                <a:latin typeface="Adobe Heiti Std R" pitchFamily="34" charset="-128"/>
                <a:ea typeface="Adobe Heiti Std R" pitchFamily="34" charset="-128"/>
              </a:rPr>
              <a:t>Orange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Arial Black" pitchFamily="34" charset="0"/>
              </a:rPr>
              <a:t>Faunts</a:t>
            </a:r>
            <a:r>
              <a:rPr lang="en-IN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Adobe Fan </a:t>
            </a:r>
            <a:r>
              <a:rPr lang="en-IN" dirty="0" err="1" smtClean="0">
                <a:latin typeface="Adobe Fan Heiti Std B" pitchFamily="34" charset="-128"/>
                <a:ea typeface="Adobe Fan Heiti Std B" pitchFamily="34" charset="-128"/>
              </a:rPr>
              <a:t>Heiti</a:t>
            </a:r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 std B.</a:t>
            </a:r>
          </a:p>
          <a:p>
            <a:r>
              <a:rPr lang="en-IN" dirty="0" err="1" smtClean="0">
                <a:latin typeface="Chopsic" pitchFamily="2" charset="0"/>
                <a:ea typeface="Adobe Fan Heiti Std B" pitchFamily="34" charset="-128"/>
              </a:rPr>
              <a:t>Chopsic</a:t>
            </a:r>
            <a:r>
              <a:rPr lang="en-IN" dirty="0" smtClean="0">
                <a:latin typeface="Copperplate Gothic Bold" pitchFamily="34" charset="0"/>
                <a:ea typeface="Adobe Fan Heiti Std B" pitchFamily="34" charset="-128"/>
              </a:rPr>
              <a:t>.</a:t>
            </a:r>
          </a:p>
          <a:p>
            <a:pPr algn="ctr">
              <a:buNone/>
            </a:pPr>
            <a:r>
              <a:rPr lang="en-IN" dirty="0" err="1" smtClean="0">
                <a:latin typeface="Arial Black" pitchFamily="34" charset="0"/>
                <a:ea typeface="Adobe Fan Heiti Std B" pitchFamily="34" charset="-128"/>
              </a:rPr>
              <a:t>Competors</a:t>
            </a:r>
            <a:r>
              <a:rPr lang="en-IN" dirty="0" smtClean="0">
                <a:latin typeface="Arial Black" pitchFamily="34" charset="0"/>
                <a:ea typeface="Adobe Fan Heiti Std B" pitchFamily="34" charset="-128"/>
              </a:rPr>
              <a:t>:-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Apple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Intel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Dell</a:t>
            </a:r>
          </a:p>
          <a:p>
            <a:r>
              <a:rPr lang="en-IN" dirty="0" smtClean="0">
                <a:latin typeface="Adobe Heiti Std R" pitchFamily="34" charset="-128"/>
                <a:ea typeface="Adobe Heiti Std R" pitchFamily="34" charset="-128"/>
              </a:rPr>
              <a:t>L.G</a:t>
            </a:r>
          </a:p>
          <a:p>
            <a:r>
              <a:rPr lang="en-IN" dirty="0" smtClean="0">
                <a:latin typeface="Adobe Fan Heiti Std B" pitchFamily="34" charset="-128"/>
                <a:ea typeface="Adobe Fan Heiti Std B" pitchFamily="34" charset="-128"/>
              </a:rPr>
              <a:t>Sony Group.</a:t>
            </a:r>
          </a:p>
          <a:p>
            <a:pPr>
              <a:buNone/>
            </a:pPr>
            <a:endParaRPr lang="en-IN" dirty="0" smtClean="0">
              <a:latin typeface="Copperplate Gothic Bold" pitchFamily="34" charset="0"/>
              <a:ea typeface="Adobe Fan Heiti Std B" pitchFamily="34" charset="-128"/>
            </a:endParaRPr>
          </a:p>
          <a:p>
            <a:endParaRPr lang="en-IN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>
                <a:latin typeface="Arial Black" pitchFamily="34" charset="0"/>
              </a:rPr>
              <a:t>Research&amp;Inspiration</a:t>
            </a:r>
            <a:r>
              <a:rPr lang="en-IN" dirty="0" smtClean="0">
                <a:latin typeface="Arial Black" pitchFamily="34" charset="0"/>
              </a:rPr>
              <a:t>:</a:t>
            </a:r>
            <a:r>
              <a:rPr lang="en-IN" dirty="0" smtClean="0"/>
              <a:t>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429720" cy="557214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design was inspired from unique template.</a:t>
            </a:r>
          </a:p>
          <a:p>
            <a:r>
              <a:rPr lang="en-IN" dirty="0" smtClean="0"/>
              <a:t>The design of </a:t>
            </a:r>
            <a:r>
              <a:rPr lang="en-IN" dirty="0" smtClean="0">
                <a:latin typeface="Adobe Garamond Pro Bold" pitchFamily="18" charset="0"/>
              </a:rPr>
              <a:t>rectangle design </a:t>
            </a:r>
            <a:r>
              <a:rPr lang="en-IN" dirty="0" smtClean="0"/>
              <a:t>of my package helps users to understand the details more </a:t>
            </a:r>
            <a:r>
              <a:rPr lang="en-IN" dirty="0" err="1" smtClean="0"/>
              <a:t>clearly&amp;helps</a:t>
            </a:r>
            <a:r>
              <a:rPr lang="en-IN" dirty="0" smtClean="0"/>
              <a:t> to convey information about the product.</a:t>
            </a:r>
          </a:p>
          <a:p>
            <a:pPr algn="ctr">
              <a:buNone/>
            </a:pPr>
            <a:r>
              <a:rPr lang="en-IN" dirty="0" smtClean="0">
                <a:latin typeface="Arial Black" pitchFamily="34" charset="0"/>
              </a:rPr>
              <a:t>Target audience</a:t>
            </a:r>
            <a:r>
              <a:rPr lang="en-IN" dirty="0" smtClean="0"/>
              <a:t>:-</a:t>
            </a:r>
          </a:p>
          <a:p>
            <a:r>
              <a:rPr lang="en-IN" dirty="0" smtClean="0"/>
              <a:t>The target audience of is between the age group of 15 to 45years.</a:t>
            </a:r>
          </a:p>
          <a:p>
            <a:pPr algn="ctr">
              <a:buNone/>
            </a:pPr>
            <a:r>
              <a:rPr lang="en-IN" dirty="0" smtClean="0">
                <a:latin typeface="Arial Black" pitchFamily="34" charset="0"/>
              </a:rPr>
              <a:t>Target locations:-</a:t>
            </a:r>
          </a:p>
          <a:p>
            <a:r>
              <a:rPr lang="en-IN" dirty="0" smtClean="0"/>
              <a:t>Mall</a:t>
            </a:r>
          </a:p>
          <a:p>
            <a:r>
              <a:rPr lang="en-IN" dirty="0" smtClean="0"/>
              <a:t>Mobile show rooms ,</a:t>
            </a:r>
            <a:r>
              <a:rPr lang="en-IN" dirty="0" smtClean="0"/>
              <a:t>etc.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135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Mood Board of Mobispace:- </vt:lpstr>
      <vt:lpstr>Faunts:-</vt:lpstr>
      <vt:lpstr>Research&amp;Inspiration:-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Board of Mobispace:-</dc:title>
  <dc:creator>prath</dc:creator>
  <cp:lastModifiedBy>prath</cp:lastModifiedBy>
  <cp:revision>13</cp:revision>
  <dcterms:created xsi:type="dcterms:W3CDTF">2024-01-10T08:26:05Z</dcterms:created>
  <dcterms:modified xsi:type="dcterms:W3CDTF">2024-01-11T05:35:50Z</dcterms:modified>
</cp:coreProperties>
</file>