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D545-0AA6-4E6B-B243-EA12558A5AA8}" type="datetimeFigureOut">
              <a:rPr lang="en-US" smtClean="0"/>
              <a:pPr/>
              <a:t>2/17/2024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D8B8-2FFF-4956-B10E-531E763BCA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357297"/>
          </a:xfrm>
        </p:spPr>
        <p:txBody>
          <a:bodyPr/>
          <a:lstStyle/>
          <a:p>
            <a:r>
              <a:rPr lang="en-IN" dirty="0" smtClean="0">
                <a:latin typeface="Adobe Gothic Std B" pitchFamily="34" charset="-128"/>
                <a:ea typeface="Adobe Gothic Std B" pitchFamily="34" charset="-128"/>
              </a:rPr>
              <a:t>Project Brief:-</a:t>
            </a:r>
            <a:endParaRPr lang="en-IN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715016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This project was  about making a poster.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had to do 3 rough sketches for the basic idea.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approved one we had to do digitally 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poster was based upon Julius </a:t>
            </a:r>
            <a:r>
              <a:rPr lang="en-IN" dirty="0" err="1" smtClean="0">
                <a:solidFill>
                  <a:schemeClr val="tx1"/>
                </a:solidFill>
              </a:rPr>
              <a:t>Ceaser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“S” death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name of the incident was” Julius </a:t>
            </a:r>
            <a:r>
              <a:rPr lang="en-IN" dirty="0" err="1" smtClean="0">
                <a:solidFill>
                  <a:schemeClr val="tx1"/>
                </a:solidFill>
              </a:rPr>
              <a:t>Ceaser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death at the ides of March”.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dobe Gothic Std B" pitchFamily="34" charset="-128"/>
                <a:ea typeface="Adobe Gothic Std B" pitchFamily="34" charset="-128"/>
              </a:rPr>
              <a:t>sketches brief:-</a:t>
            </a:r>
            <a:endParaRPr lang="en-IN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135732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This poster sketch shows 2 swords clashing and blood flowing </a:t>
            </a:r>
            <a:r>
              <a:rPr lang="en-IN" dirty="0" err="1" smtClean="0"/>
              <a:t>indicaes</a:t>
            </a:r>
            <a:r>
              <a:rPr lang="en-IN" dirty="0" smtClean="0"/>
              <a:t> death and crown right at the top  indicates the death of the King </a:t>
            </a:r>
            <a:endParaRPr lang="en-I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714620"/>
            <a:ext cx="3214710" cy="373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572272"/>
          </a:xfrm>
        </p:spPr>
        <p:txBody>
          <a:bodyPr/>
          <a:lstStyle/>
          <a:p>
            <a:r>
              <a:rPr lang="en-IN" dirty="0" smtClean="0"/>
              <a:t>This poster sketch indicates the 2 roman pillars and the statue of Roman emperor Julius </a:t>
            </a:r>
            <a:r>
              <a:rPr lang="en-IN" dirty="0" err="1" smtClean="0"/>
              <a:t>Ceaser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428736"/>
            <a:ext cx="342902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/>
          <a:lstStyle/>
          <a:p>
            <a:r>
              <a:rPr lang="en-IN" dirty="0" smtClean="0"/>
              <a:t>This Sketch shows </a:t>
            </a:r>
            <a:r>
              <a:rPr lang="en-IN" dirty="0" err="1" smtClean="0"/>
              <a:t>julius</a:t>
            </a:r>
            <a:r>
              <a:rPr lang="en-IN" dirty="0" smtClean="0"/>
              <a:t> </a:t>
            </a:r>
            <a:r>
              <a:rPr lang="en-IN" dirty="0" err="1" smtClean="0"/>
              <a:t>ceaser</a:t>
            </a:r>
            <a:r>
              <a:rPr lang="en-IN" dirty="0" smtClean="0"/>
              <a:t> statue with stars.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071546"/>
            <a:ext cx="378621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en-IN" dirty="0" smtClean="0"/>
              <a:t>Final Digital Poster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This is my digital work showing The Roman dictator Julius </a:t>
            </a:r>
            <a:r>
              <a:rPr lang="en-IN" dirty="0" err="1" smtClean="0"/>
              <a:t>Ceaser</a:t>
            </a:r>
            <a:r>
              <a:rPr lang="en-IN" dirty="0"/>
              <a:t> </a:t>
            </a:r>
            <a:r>
              <a:rPr lang="en-IN" dirty="0" smtClean="0"/>
              <a:t>“S” Statue with Roman Architecture named </a:t>
            </a:r>
            <a:r>
              <a:rPr lang="en-IN" dirty="0" err="1" smtClean="0"/>
              <a:t>named</a:t>
            </a:r>
            <a:r>
              <a:rPr lang="en-IN" dirty="0" smtClean="0"/>
              <a:t> Doric </a:t>
            </a:r>
            <a:r>
              <a:rPr lang="en-IN" dirty="0" err="1" smtClean="0"/>
              <a:t>coloums</a:t>
            </a:r>
            <a:r>
              <a:rPr lang="en-IN" dirty="0" smtClean="0"/>
              <a:t>. </a:t>
            </a:r>
          </a:p>
          <a:p>
            <a:pPr>
              <a:buNone/>
            </a:pPr>
            <a:r>
              <a:rPr lang="en-IN" dirty="0" smtClean="0"/>
              <a:t>Colours:-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Typeface:-</a:t>
            </a:r>
          </a:p>
          <a:p>
            <a:r>
              <a:rPr lang="en-IN" dirty="0" err="1" smtClean="0"/>
              <a:t>Badoni</a:t>
            </a:r>
            <a:r>
              <a:rPr lang="en-IN" dirty="0" smtClean="0"/>
              <a:t> MT</a:t>
            </a:r>
          </a:p>
          <a:p>
            <a:r>
              <a:rPr lang="en-IN" dirty="0" err="1" smtClean="0"/>
              <a:t>Myraid</a:t>
            </a:r>
            <a:r>
              <a:rPr lang="en-IN" dirty="0" smtClean="0"/>
              <a:t> Pro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0" y="2857496"/>
            <a:ext cx="990607" cy="92869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142976" y="2857496"/>
            <a:ext cx="990607" cy="9286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1989227">
            <a:off x="2173546" y="2838465"/>
            <a:ext cx="990607" cy="9286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 rot="1989227">
            <a:off x="3316553" y="2838465"/>
            <a:ext cx="990607" cy="9286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 rot="1989227">
            <a:off x="4459562" y="2838464"/>
            <a:ext cx="990607" cy="9286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28604"/>
            <a:ext cx="4495804" cy="605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146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Brief:-</vt:lpstr>
      <vt:lpstr>sketches brief:-</vt:lpstr>
      <vt:lpstr>Slide 3</vt:lpstr>
      <vt:lpstr>Slide 4</vt:lpstr>
      <vt:lpstr>Final Digital Poster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Brief:-</dc:title>
  <dc:creator>prath</dc:creator>
  <cp:lastModifiedBy>prath</cp:lastModifiedBy>
  <cp:revision>9</cp:revision>
  <dcterms:created xsi:type="dcterms:W3CDTF">2024-01-30T10:07:03Z</dcterms:created>
  <dcterms:modified xsi:type="dcterms:W3CDTF">2024-02-17T05:14:23Z</dcterms:modified>
</cp:coreProperties>
</file>