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25A8-5CF7-4AD6-9559-5612469E4AFB}" type="datetimeFigureOut">
              <a:rPr lang="en-US" smtClean="0"/>
              <a:pPr/>
              <a:t>1/9/2024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642D-D7C1-44E1-A381-E7F4AA1D608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25A8-5CF7-4AD6-9559-5612469E4AFB}" type="datetimeFigureOut">
              <a:rPr lang="en-US" smtClean="0"/>
              <a:pPr/>
              <a:t>1/9/2024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642D-D7C1-44E1-A381-E7F4AA1D608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25A8-5CF7-4AD6-9559-5612469E4AFB}" type="datetimeFigureOut">
              <a:rPr lang="en-US" smtClean="0"/>
              <a:pPr/>
              <a:t>1/9/2024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642D-D7C1-44E1-A381-E7F4AA1D608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25A8-5CF7-4AD6-9559-5612469E4AFB}" type="datetimeFigureOut">
              <a:rPr lang="en-US" smtClean="0"/>
              <a:pPr/>
              <a:t>1/9/2024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642D-D7C1-44E1-A381-E7F4AA1D608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25A8-5CF7-4AD6-9559-5612469E4AFB}" type="datetimeFigureOut">
              <a:rPr lang="en-US" smtClean="0"/>
              <a:pPr/>
              <a:t>1/9/2024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642D-D7C1-44E1-A381-E7F4AA1D608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25A8-5CF7-4AD6-9559-5612469E4AFB}" type="datetimeFigureOut">
              <a:rPr lang="en-US" smtClean="0"/>
              <a:pPr/>
              <a:t>1/9/2024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642D-D7C1-44E1-A381-E7F4AA1D608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25A8-5CF7-4AD6-9559-5612469E4AFB}" type="datetimeFigureOut">
              <a:rPr lang="en-US" smtClean="0"/>
              <a:pPr/>
              <a:t>1/9/2024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642D-D7C1-44E1-A381-E7F4AA1D608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25A8-5CF7-4AD6-9559-5612469E4AFB}" type="datetimeFigureOut">
              <a:rPr lang="en-US" smtClean="0"/>
              <a:pPr/>
              <a:t>1/9/2024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642D-D7C1-44E1-A381-E7F4AA1D608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25A8-5CF7-4AD6-9559-5612469E4AFB}" type="datetimeFigureOut">
              <a:rPr lang="en-US" smtClean="0"/>
              <a:pPr/>
              <a:t>1/9/2024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642D-D7C1-44E1-A381-E7F4AA1D608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25A8-5CF7-4AD6-9559-5612469E4AFB}" type="datetimeFigureOut">
              <a:rPr lang="en-US" smtClean="0"/>
              <a:pPr/>
              <a:t>1/9/2024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642D-D7C1-44E1-A381-E7F4AA1D608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25A8-5CF7-4AD6-9559-5612469E4AFB}" type="datetimeFigureOut">
              <a:rPr lang="en-US" smtClean="0"/>
              <a:pPr/>
              <a:t>1/9/2024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642D-D7C1-44E1-A381-E7F4AA1D608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925A8-5CF7-4AD6-9559-5612469E4AFB}" type="datetimeFigureOut">
              <a:rPr lang="en-US" smtClean="0"/>
              <a:pPr/>
              <a:t>1/9/2024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9642D-D7C1-44E1-A381-E7F4AA1D608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571480"/>
            <a:ext cx="7772400" cy="500065"/>
          </a:xfrm>
        </p:spPr>
        <p:txBody>
          <a:bodyPr>
            <a:noAutofit/>
          </a:bodyPr>
          <a:lstStyle/>
          <a:p>
            <a:r>
              <a:rPr lang="en-IN" sz="6000" dirty="0" err="1" smtClean="0">
                <a:solidFill>
                  <a:srgbClr val="C00000"/>
                </a:solidFill>
              </a:rPr>
              <a:t>Patanjali</a:t>
            </a:r>
            <a:endParaRPr lang="en-IN" sz="60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28736"/>
            <a:ext cx="9144000" cy="4143404"/>
          </a:xfrm>
        </p:spPr>
        <p:txBody>
          <a:bodyPr>
            <a:normAutofit fontScale="850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IN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Patanjali</a:t>
            </a:r>
            <a:r>
              <a:rPr lang="en-IN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Ayurved</a:t>
            </a:r>
            <a:r>
              <a:rPr lang="en-IN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is an Indian Multinational conglomerate holding company.</a:t>
            </a:r>
          </a:p>
          <a:p>
            <a:pPr>
              <a:buFont typeface="Arial" pitchFamily="34" charset="0"/>
              <a:buChar char="•"/>
            </a:pPr>
            <a:r>
              <a:rPr lang="en-IN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Patanjali</a:t>
            </a:r>
            <a:r>
              <a:rPr lang="en-IN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“S” </a:t>
            </a:r>
            <a:r>
              <a:rPr lang="en-IN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headquater</a:t>
            </a:r>
            <a:r>
              <a:rPr lang="en-IN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is in </a:t>
            </a:r>
            <a:r>
              <a:rPr lang="en-IN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Haridwar</a:t>
            </a:r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Uttarakhand</a:t>
            </a:r>
            <a:r>
              <a:rPr lang="en-IN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It was founded by Baba </a:t>
            </a:r>
            <a:r>
              <a:rPr lang="en-IN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Ramdev&amp;Balakrishna</a:t>
            </a:r>
            <a:r>
              <a:rPr lang="en-IN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It  </a:t>
            </a:r>
            <a:r>
              <a:rPr lang="en-IN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manfactures</a:t>
            </a:r>
            <a:r>
              <a:rPr lang="en-IN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Ayuurvedic</a:t>
            </a:r>
            <a:r>
              <a:rPr lang="en-IN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medicines,Cosmetics,etc</a:t>
            </a:r>
            <a:r>
              <a:rPr lang="en-IN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Its” revenue is 30,000 </a:t>
            </a:r>
            <a:r>
              <a:rPr lang="en-IN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Crores</a:t>
            </a:r>
            <a:r>
              <a:rPr lang="en-IN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(US$4.02 billion &amp; has total assets of 4,350 </a:t>
            </a:r>
            <a:r>
              <a:rPr lang="en-IN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crores</a:t>
            </a:r>
            <a:r>
              <a:rPr lang="en-IN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IN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  <p:pic>
        <p:nvPicPr>
          <p:cNvPr id="5128" name="Picture 8" descr="Patanjali Corona Medicine News | Patanjali has prepared coronavirus  medicine, Baba Ramdev's ally Balakrishna claims, पतंजलि ने बनाई कोरोना  वायरस मरीजों के इलाज के लिए मेडिसिन, बाबा रामदेव के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4857760"/>
            <a:ext cx="2676473" cy="1793041"/>
          </a:xfrm>
          <a:prstGeom prst="rect">
            <a:avLst/>
          </a:prstGeom>
          <a:noFill/>
        </p:spPr>
      </p:pic>
      <p:pic>
        <p:nvPicPr>
          <p:cNvPr id="5138" name="Picture 18" descr="Patanjali Ayurved Wikipedia, 45% OF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786322"/>
            <a:ext cx="3992966" cy="18573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857256"/>
          </a:xfrm>
        </p:spPr>
        <p:txBody>
          <a:bodyPr/>
          <a:lstStyle/>
          <a:p>
            <a:r>
              <a:rPr lang="en-IN" dirty="0" smtClean="0"/>
              <a:t>History:-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4643470"/>
          </a:xfrm>
        </p:spPr>
        <p:txBody>
          <a:bodyPr>
            <a:normAutofit lnSpcReduction="10000"/>
          </a:bodyPr>
          <a:lstStyle/>
          <a:p>
            <a:r>
              <a:rPr lang="en-IN" dirty="0" err="1" smtClean="0"/>
              <a:t>Ramdev</a:t>
            </a:r>
            <a:r>
              <a:rPr lang="en-IN" dirty="0" smtClean="0"/>
              <a:t> and </a:t>
            </a:r>
            <a:r>
              <a:rPr lang="en-IN" dirty="0" err="1" smtClean="0"/>
              <a:t>Balakrishna</a:t>
            </a:r>
            <a:r>
              <a:rPr lang="en-IN" dirty="0" smtClean="0"/>
              <a:t> started </a:t>
            </a:r>
            <a:r>
              <a:rPr lang="en-IN" dirty="0" err="1" smtClean="0"/>
              <a:t>Patanjali</a:t>
            </a:r>
            <a:r>
              <a:rPr lang="en-IN" dirty="0" smtClean="0"/>
              <a:t> as a small pharmacy in the year 1997.</a:t>
            </a:r>
          </a:p>
          <a:p>
            <a:r>
              <a:rPr lang="en-IN" dirty="0" smtClean="0"/>
              <a:t>The name was taken from </a:t>
            </a:r>
            <a:r>
              <a:rPr lang="en-IN" dirty="0" err="1" smtClean="0"/>
              <a:t>Patanjali</a:t>
            </a:r>
            <a:r>
              <a:rPr lang="en-IN" dirty="0" smtClean="0"/>
              <a:t> yogi </a:t>
            </a:r>
            <a:r>
              <a:rPr lang="en-IN" dirty="0" err="1" smtClean="0"/>
              <a:t>maharshi</a:t>
            </a:r>
            <a:r>
              <a:rPr lang="en-IN" dirty="0" smtClean="0"/>
              <a:t> the pioneer of Yoga.</a:t>
            </a:r>
          </a:p>
          <a:p>
            <a:r>
              <a:rPr lang="en-IN" dirty="0" err="1" smtClean="0"/>
              <a:t>Patanjali</a:t>
            </a:r>
            <a:r>
              <a:rPr lang="en-IN" dirty="0" smtClean="0"/>
              <a:t> contain various </a:t>
            </a:r>
            <a:r>
              <a:rPr lang="en-IN" dirty="0" err="1" smtClean="0"/>
              <a:t>Ayurvedic</a:t>
            </a:r>
            <a:r>
              <a:rPr lang="en-IN" dirty="0" smtClean="0"/>
              <a:t> herbs which </a:t>
            </a:r>
            <a:r>
              <a:rPr lang="en-IN" dirty="0" err="1" smtClean="0"/>
              <a:t>benfits</a:t>
            </a:r>
            <a:r>
              <a:rPr lang="en-IN" dirty="0" smtClean="0"/>
              <a:t> health and are commonly used in traditional </a:t>
            </a:r>
            <a:r>
              <a:rPr lang="en-IN" dirty="0" err="1" smtClean="0"/>
              <a:t>ayurvedic</a:t>
            </a:r>
            <a:r>
              <a:rPr lang="en-IN" dirty="0" smtClean="0"/>
              <a:t> medicines.</a:t>
            </a:r>
          </a:p>
          <a:p>
            <a:r>
              <a:rPr lang="en-IN" dirty="0" smtClean="0"/>
              <a:t>The products which are used as </a:t>
            </a:r>
            <a:r>
              <a:rPr lang="en-IN" dirty="0" err="1" smtClean="0"/>
              <a:t>ingridents</a:t>
            </a:r>
            <a:r>
              <a:rPr lang="en-IN" dirty="0" smtClean="0"/>
              <a:t> are </a:t>
            </a:r>
            <a:r>
              <a:rPr lang="en-IN" dirty="0" err="1" smtClean="0"/>
              <a:t>Amla,Ashwaganda,Tulasi</a:t>
            </a:r>
            <a:r>
              <a:rPr lang="en-IN" dirty="0" smtClean="0"/>
              <a:t>, etc.</a:t>
            </a:r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4106" name="Picture 10" descr="Buy Amla Flavour Online in India | Amla Flavor Oil Bulk Supplier – VedaOil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5290056"/>
            <a:ext cx="1857388" cy="1567944"/>
          </a:xfrm>
          <a:prstGeom prst="rect">
            <a:avLst/>
          </a:prstGeom>
          <a:noFill/>
        </p:spPr>
      </p:pic>
      <p:pic>
        <p:nvPicPr>
          <p:cNvPr id="4116" name="Picture 20" descr="Tulasi Powder – BeeHerb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5357826"/>
            <a:ext cx="1857364" cy="1500174"/>
          </a:xfrm>
          <a:prstGeom prst="rect">
            <a:avLst/>
          </a:prstGeom>
          <a:noFill/>
        </p:spPr>
      </p:pic>
      <p:pic>
        <p:nvPicPr>
          <p:cNvPr id="4122" name="Picture 26" descr="Ashwagandha Root - Mangalore Spic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5500702"/>
            <a:ext cx="1456449" cy="11484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Market:-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/>
          <a:lstStyle/>
          <a:p>
            <a:r>
              <a:rPr lang="en-IN" dirty="0" smtClean="0"/>
              <a:t>The current market valuation of </a:t>
            </a:r>
            <a:r>
              <a:rPr lang="en-IN" dirty="0" err="1" smtClean="0"/>
              <a:t>Patanjali</a:t>
            </a:r>
            <a:r>
              <a:rPr lang="en-IN" dirty="0" smtClean="0"/>
              <a:t> is around 300 </a:t>
            </a:r>
            <a:r>
              <a:rPr lang="en-IN" dirty="0" err="1" smtClean="0"/>
              <a:t>Crores</a:t>
            </a:r>
            <a:r>
              <a:rPr lang="en-IN" dirty="0" smtClean="0"/>
              <a:t> of Indian Rupees.</a:t>
            </a:r>
          </a:p>
          <a:p>
            <a:r>
              <a:rPr lang="en-IN" dirty="0" smtClean="0"/>
              <a:t>The company has 2,00,000 employees.</a:t>
            </a:r>
          </a:p>
          <a:p>
            <a:r>
              <a:rPr lang="en-IN" dirty="0" smtClean="0"/>
              <a:t>The company “S” revenue according to $ 4.02 billion.</a:t>
            </a:r>
          </a:p>
          <a:p>
            <a:r>
              <a:rPr lang="en-IN" dirty="0" smtClean="0"/>
              <a:t>The company owns $ 590 million of net income.</a:t>
            </a:r>
          </a:p>
          <a:p>
            <a:r>
              <a:rPr lang="en-IN" dirty="0" smtClean="0"/>
              <a:t>The company earns 40,000 rupees per capita income.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Production:-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IN" dirty="0" err="1" smtClean="0"/>
              <a:t>Patanjali</a:t>
            </a:r>
            <a:r>
              <a:rPr lang="en-IN" dirty="0" smtClean="0"/>
              <a:t> Food and herbal in May 2016 the company had 4,700 retail outlets.</a:t>
            </a:r>
          </a:p>
          <a:p>
            <a:r>
              <a:rPr lang="en-IN" dirty="0" err="1" smtClean="0"/>
              <a:t>Patanjali</a:t>
            </a:r>
            <a:r>
              <a:rPr lang="en-IN" dirty="0" smtClean="0"/>
              <a:t> sells its” product in 18 states and proposed factories in 6 states.</a:t>
            </a:r>
          </a:p>
          <a:p>
            <a:r>
              <a:rPr lang="en-IN" dirty="0" smtClean="0"/>
              <a:t>There are about 23 factories across India.</a:t>
            </a:r>
          </a:p>
          <a:p>
            <a:r>
              <a:rPr lang="en-IN" dirty="0" smtClean="0"/>
              <a:t>The share price of natural toothpaste is </a:t>
            </a:r>
            <a:r>
              <a:rPr lang="en-IN" dirty="0" err="1" smtClean="0"/>
              <a:t>abuot</a:t>
            </a:r>
            <a:r>
              <a:rPr lang="en-IN" dirty="0" smtClean="0"/>
              <a:t> 15%.</a:t>
            </a:r>
          </a:p>
          <a:p>
            <a:r>
              <a:rPr lang="en-IN" dirty="0" smtClean="0"/>
              <a:t>Cow Ghee is the highest selling product of </a:t>
            </a:r>
            <a:r>
              <a:rPr lang="en-IN" dirty="0" err="1" smtClean="0"/>
              <a:t>Patanjali</a:t>
            </a:r>
            <a:r>
              <a:rPr lang="en-IN" dirty="0" smtClean="0"/>
              <a:t> &amp; </a:t>
            </a:r>
            <a:r>
              <a:rPr lang="en-IN" dirty="0" err="1" smtClean="0"/>
              <a:t>earnsa</a:t>
            </a:r>
            <a:r>
              <a:rPr lang="en-IN" dirty="0" smtClean="0"/>
              <a:t> revenue of 1,467 </a:t>
            </a:r>
            <a:r>
              <a:rPr lang="en-IN" dirty="0" err="1" smtClean="0"/>
              <a:t>crores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2050" name="Picture 2" descr="Patanjali Products List with Price 2017 in Hindi/English (पतंजलि प्रोडक्ट्स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500702"/>
            <a:ext cx="4243412" cy="1357298"/>
          </a:xfrm>
          <a:prstGeom prst="rect">
            <a:avLst/>
          </a:prstGeom>
          <a:noFill/>
        </p:spPr>
      </p:pic>
      <p:pic>
        <p:nvPicPr>
          <p:cNvPr id="2056" name="Picture 8" descr="Patanjali Cow's Ghee 200ml - App Ki Suvidh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4976839"/>
            <a:ext cx="2821741" cy="18811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00042"/>
            <a:ext cx="9144000" cy="6357958"/>
          </a:xfrm>
        </p:spPr>
        <p:txBody>
          <a:bodyPr/>
          <a:lstStyle/>
          <a:p>
            <a:r>
              <a:rPr lang="en-IN" dirty="0" smtClean="0"/>
              <a:t> The company had the target revenue of R.S10,000 </a:t>
            </a:r>
            <a:r>
              <a:rPr lang="en-IN" dirty="0" err="1" smtClean="0"/>
              <a:t>crores</a:t>
            </a:r>
            <a:r>
              <a:rPr lang="en-IN" dirty="0" smtClean="0"/>
              <a:t> (US$1.3Billion).</a:t>
            </a:r>
          </a:p>
          <a:p>
            <a:r>
              <a:rPr lang="en-IN" dirty="0" smtClean="0"/>
              <a:t>In the year 2016-17 after the sales increased by 150%.</a:t>
            </a:r>
          </a:p>
          <a:p>
            <a:r>
              <a:rPr lang="en-IN" dirty="0" smtClean="0"/>
              <a:t>In previous financial year it </a:t>
            </a:r>
            <a:r>
              <a:rPr lang="en-IN" dirty="0" err="1" smtClean="0"/>
              <a:t>collecterd</a:t>
            </a:r>
            <a:r>
              <a:rPr lang="en-IN" dirty="0" smtClean="0"/>
              <a:t> 5000 </a:t>
            </a:r>
            <a:r>
              <a:rPr lang="en-IN" dirty="0" err="1" smtClean="0"/>
              <a:t>crores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1034" name="Picture 10" descr="Patanjali Ayurved Case Study | Patanjali Success Sto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643314"/>
            <a:ext cx="4691053" cy="2638717"/>
          </a:xfrm>
          <a:prstGeom prst="rect">
            <a:avLst/>
          </a:prstGeom>
          <a:noFill/>
        </p:spPr>
      </p:pic>
      <p:pic>
        <p:nvPicPr>
          <p:cNvPr id="1036" name="Picture 12" descr="Patanjali working towards equity dilution to achieve minimum public  sharehold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44626" y="6858000"/>
            <a:ext cx="18288000" cy="10287000"/>
          </a:xfrm>
          <a:prstGeom prst="rect">
            <a:avLst/>
          </a:prstGeom>
          <a:noFill/>
        </p:spPr>
      </p:pic>
      <p:pic>
        <p:nvPicPr>
          <p:cNvPr id="1048" name="Picture 24" descr="Patanjali working towards equity dilution to achieve minimum public  shareholdi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7531" y="3429000"/>
            <a:ext cx="4516469" cy="29289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en-IN" dirty="0" smtClean="0"/>
              <a:t>Design:-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2985"/>
            <a:ext cx="9144000" cy="3929089"/>
          </a:xfrm>
        </p:spPr>
        <p:txBody>
          <a:bodyPr>
            <a:normAutofit/>
          </a:bodyPr>
          <a:lstStyle/>
          <a:p>
            <a:r>
              <a:rPr lang="en-IN" dirty="0" smtClean="0"/>
              <a:t>The symbol of OM-Hindu religion and </a:t>
            </a:r>
            <a:r>
              <a:rPr lang="en-IN" dirty="0" err="1" smtClean="0"/>
              <a:t>indian</a:t>
            </a:r>
            <a:r>
              <a:rPr lang="en-IN" dirty="0" smtClean="0"/>
              <a:t> tradition forms the essence of </a:t>
            </a:r>
            <a:r>
              <a:rPr lang="en-IN" dirty="0" err="1" smtClean="0"/>
              <a:t>Patanjali</a:t>
            </a:r>
            <a:r>
              <a:rPr lang="en-IN" dirty="0" smtClean="0"/>
              <a:t> logo.</a:t>
            </a:r>
          </a:p>
          <a:p>
            <a:r>
              <a:rPr lang="en-IN" dirty="0" smtClean="0"/>
              <a:t>A picture of a yogi </a:t>
            </a:r>
            <a:r>
              <a:rPr lang="en-IN" dirty="0" err="1" smtClean="0"/>
              <a:t>reprasenting</a:t>
            </a:r>
            <a:r>
              <a:rPr lang="en-IN" dirty="0" smtClean="0"/>
              <a:t> Baba </a:t>
            </a:r>
            <a:r>
              <a:rPr lang="en-IN" dirty="0" err="1" smtClean="0"/>
              <a:t>Ramdev</a:t>
            </a:r>
            <a:r>
              <a:rPr lang="en-IN" dirty="0" smtClean="0"/>
              <a:t>-the brand face that help people to trust the brand.</a:t>
            </a:r>
          </a:p>
          <a:p>
            <a:r>
              <a:rPr lang="en-IN" dirty="0" smtClean="0"/>
              <a:t>A sapling indicate herbal &amp; </a:t>
            </a:r>
            <a:r>
              <a:rPr lang="en-IN" dirty="0" err="1" smtClean="0"/>
              <a:t>ayurvedic</a:t>
            </a:r>
            <a:r>
              <a:rPr lang="en-IN" dirty="0" smtClean="0"/>
              <a:t> products.</a:t>
            </a:r>
          </a:p>
          <a:p>
            <a:r>
              <a:rPr lang="en-IN" dirty="0" smtClean="0"/>
              <a:t>The stroke of </a:t>
            </a:r>
            <a:r>
              <a:rPr lang="en-IN" dirty="0" err="1" smtClean="0"/>
              <a:t>green,white&amp;saffron</a:t>
            </a:r>
            <a:r>
              <a:rPr lang="en-IN" dirty="0" smtClean="0"/>
              <a:t> colour depicting Indian flag </a:t>
            </a:r>
            <a:r>
              <a:rPr lang="en-IN" dirty="0" err="1" smtClean="0"/>
              <a:t>Swadeshi</a:t>
            </a:r>
            <a:r>
              <a:rPr lang="en-IN" dirty="0" smtClean="0"/>
              <a:t> being Indian.</a:t>
            </a:r>
            <a:endParaRPr lang="en-IN" dirty="0"/>
          </a:p>
        </p:txBody>
      </p:sp>
      <p:pic>
        <p:nvPicPr>
          <p:cNvPr id="7" name="Picture 18" descr="Patanjali Ayurved Wikipedia, 45% O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5000612"/>
            <a:ext cx="4357718" cy="18573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428604"/>
            <a:ext cx="8229600" cy="6011882"/>
          </a:xfrm>
        </p:spPr>
        <p:txBody>
          <a:bodyPr>
            <a:normAutofit/>
          </a:bodyPr>
          <a:lstStyle/>
          <a:p>
            <a:r>
              <a:rPr lang="en-IN" sz="6600" dirty="0" smtClean="0"/>
              <a:t>Thank You</a:t>
            </a:r>
            <a:endParaRPr lang="en-IN" sz="6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316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Patanjali</vt:lpstr>
      <vt:lpstr>History:-</vt:lpstr>
      <vt:lpstr>Market:-</vt:lpstr>
      <vt:lpstr>Production:-</vt:lpstr>
      <vt:lpstr>Slide 5</vt:lpstr>
      <vt:lpstr>Design:-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Patanjali</dc:title>
  <dc:creator>prath</dc:creator>
  <cp:lastModifiedBy>prath</cp:lastModifiedBy>
  <cp:revision>21</cp:revision>
  <dcterms:created xsi:type="dcterms:W3CDTF">2024-01-08T06:12:52Z</dcterms:created>
  <dcterms:modified xsi:type="dcterms:W3CDTF">2024-01-09T10:09:38Z</dcterms:modified>
</cp:coreProperties>
</file>