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9A8F-E3A3-40B6-AD2D-74919DF11660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58A-7591-468F-95FB-48E733442E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9A8F-E3A3-40B6-AD2D-74919DF11660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58A-7591-468F-95FB-48E733442E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9A8F-E3A3-40B6-AD2D-74919DF11660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58A-7591-468F-95FB-48E733442E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9A8F-E3A3-40B6-AD2D-74919DF11660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58A-7591-468F-95FB-48E733442E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9A8F-E3A3-40B6-AD2D-74919DF11660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58A-7591-468F-95FB-48E733442E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9A8F-E3A3-40B6-AD2D-74919DF11660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58A-7591-468F-95FB-48E733442E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9A8F-E3A3-40B6-AD2D-74919DF11660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58A-7591-468F-95FB-48E733442E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9A8F-E3A3-40B6-AD2D-74919DF11660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58A-7591-468F-95FB-48E733442E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9A8F-E3A3-40B6-AD2D-74919DF11660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58A-7591-468F-95FB-48E733442E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9A8F-E3A3-40B6-AD2D-74919DF11660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58A-7591-468F-95FB-48E733442E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9A8F-E3A3-40B6-AD2D-74919DF11660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58A-7591-468F-95FB-48E733442E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9A8F-E3A3-40B6-AD2D-74919DF11660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858A-7591-468F-95FB-48E733442E4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57150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Mood Board:-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Design Brief</a:t>
            </a:r>
            <a:r>
              <a:rPr lang="en-IN" dirty="0" smtClean="0"/>
              <a:t>:-</a:t>
            </a:r>
            <a:r>
              <a:rPr lang="en-IN" dirty="0" smtClean="0">
                <a:solidFill>
                  <a:schemeClr val="tx1"/>
                </a:solidFill>
              </a:rPr>
              <a:t>The design which I have done is cosmetic product called Snow </a:t>
            </a:r>
            <a:r>
              <a:rPr lang="en-IN" dirty="0" err="1" smtClean="0">
                <a:solidFill>
                  <a:schemeClr val="tx1"/>
                </a:solidFill>
              </a:rPr>
              <a:t>White.I</a:t>
            </a:r>
            <a:r>
              <a:rPr lang="en-IN" dirty="0" smtClean="0">
                <a:solidFill>
                  <a:schemeClr val="tx1"/>
                </a:solidFill>
              </a:rPr>
              <a:t> have used 3 colours they are </a:t>
            </a:r>
            <a:r>
              <a:rPr lang="en-IN" dirty="0" err="1" smtClean="0">
                <a:solidFill>
                  <a:schemeClr val="tx1"/>
                </a:solidFill>
              </a:rPr>
              <a:t>Yellow,Orange,Blue,Black</a:t>
            </a:r>
            <a:r>
              <a:rPr lang="en-IN" dirty="0" smtClean="0">
                <a:solidFill>
                  <a:schemeClr val="tx1"/>
                </a:solidFill>
              </a:rPr>
              <a:t> &amp;White.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Research Brief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:-</a:t>
            </a:r>
          </a:p>
          <a:p>
            <a:pPr algn="l"/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Problems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:-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chemeClr val="tx1"/>
                </a:solidFill>
              </a:rPr>
              <a:t>I had difficulty in choosing product name.</a:t>
            </a:r>
          </a:p>
          <a:p>
            <a:pPr algn="l"/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Solution:-</a:t>
            </a:r>
          </a:p>
          <a:p>
            <a:pPr algn="l">
              <a:buFont typeface="Wingdings" pitchFamily="2" charset="2"/>
              <a:buChar char="v"/>
            </a:pPr>
            <a:r>
              <a:rPr lang="en-IN" dirty="0" smtClean="0">
                <a:solidFill>
                  <a:schemeClr val="tx1"/>
                </a:solidFill>
              </a:rPr>
              <a:t>I kept it  in simple </a:t>
            </a:r>
            <a:r>
              <a:rPr lang="en-IN" dirty="0" err="1" smtClean="0">
                <a:solidFill>
                  <a:schemeClr val="tx1"/>
                </a:solidFill>
              </a:rPr>
              <a:t>faunt</a:t>
            </a:r>
            <a:r>
              <a:rPr lang="en-IN" dirty="0" smtClean="0">
                <a:solidFill>
                  <a:schemeClr val="tx1"/>
                </a:solidFill>
              </a:rPr>
              <a:t> with Contrasting colours.</a:t>
            </a:r>
          </a:p>
          <a:p>
            <a:pPr algn="l"/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Colours: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928662" y="6000768"/>
            <a:ext cx="785818" cy="7143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955603" y="6000768"/>
            <a:ext cx="785818" cy="714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940342" y="6000768"/>
            <a:ext cx="785818" cy="71438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911013" y="6000768"/>
            <a:ext cx="785818" cy="7143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4895751" y="6000768"/>
            <a:ext cx="785818" cy="7143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>
            <a:normAutofit/>
          </a:bodyPr>
          <a:lstStyle/>
          <a:p>
            <a:pPr algn="l"/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Competitors</a:t>
            </a:r>
            <a:r>
              <a:rPr lang="en-IN" sz="3000" dirty="0" smtClean="0">
                <a:latin typeface="Adobe Gothic Std B" pitchFamily="34" charset="-128"/>
                <a:ea typeface="Adobe Gothic Std B" pitchFamily="34" charset="-128"/>
              </a:rPr>
              <a:t>:-</a:t>
            </a:r>
            <a:endParaRPr lang="en-IN" sz="3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/>
          <a:lstStyle/>
          <a:p>
            <a:r>
              <a:rPr lang="en-IN" dirty="0" smtClean="0"/>
              <a:t>L ‘</a:t>
            </a:r>
            <a:r>
              <a:rPr lang="en-IN" dirty="0" err="1" smtClean="0"/>
              <a:t>Oreal</a:t>
            </a:r>
            <a:endParaRPr lang="en-IN" dirty="0" smtClean="0"/>
          </a:p>
          <a:p>
            <a:r>
              <a:rPr lang="en-IN" dirty="0" err="1" smtClean="0"/>
              <a:t>TREsmme</a:t>
            </a:r>
            <a:endParaRPr lang="en-IN" dirty="0" smtClean="0"/>
          </a:p>
          <a:p>
            <a:r>
              <a:rPr lang="en-IN" dirty="0" smtClean="0"/>
              <a:t>Revlon</a:t>
            </a:r>
          </a:p>
          <a:p>
            <a:r>
              <a:rPr lang="en-IN" dirty="0" err="1" smtClean="0"/>
              <a:t>Fiama</a:t>
            </a:r>
            <a:r>
              <a:rPr lang="en-IN" dirty="0" smtClean="0"/>
              <a:t> Di Wills</a:t>
            </a:r>
          </a:p>
          <a:p>
            <a:pPr>
              <a:buNone/>
            </a:pPr>
            <a:r>
              <a:rPr lang="en-IN" dirty="0" smtClean="0"/>
              <a:t>MAC Cosmetics</a:t>
            </a:r>
          </a:p>
          <a:p>
            <a:pPr>
              <a:buNone/>
            </a:pPr>
            <a:r>
              <a:rPr lang="en-IN" sz="3000" dirty="0" smtClean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Target Audience:-</a:t>
            </a:r>
          </a:p>
          <a:p>
            <a:pPr>
              <a:buNone/>
            </a:pPr>
            <a:r>
              <a:rPr lang="en-IN" dirty="0" smtClean="0"/>
              <a:t>The target audience of </a:t>
            </a:r>
            <a:r>
              <a:rPr lang="en-IN" dirty="0" err="1" smtClean="0"/>
              <a:t>Lakme</a:t>
            </a:r>
            <a:r>
              <a:rPr lang="en-IN" dirty="0" smtClean="0"/>
              <a:t> product are </a:t>
            </a:r>
            <a:r>
              <a:rPr lang="en-IN" dirty="0" err="1" smtClean="0"/>
              <a:t>Girls&amp;Women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sz="3000" dirty="0" smtClean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Target Locations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:</a:t>
            </a:r>
            <a:r>
              <a:rPr lang="en-IN" sz="30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</a:p>
          <a:p>
            <a:pPr>
              <a:buNone/>
            </a:pPr>
            <a:r>
              <a:rPr lang="en-IN" dirty="0" err="1" smtClean="0"/>
              <a:t>Malls,Shops,etc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84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Mood Board:-</vt:lpstr>
      <vt:lpstr>Competitors:-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Board:-</dc:title>
  <dc:creator>prath</dc:creator>
  <cp:lastModifiedBy>prath</cp:lastModifiedBy>
  <cp:revision>5</cp:revision>
  <dcterms:created xsi:type="dcterms:W3CDTF">2024-01-11T08:12:13Z</dcterms:created>
  <dcterms:modified xsi:type="dcterms:W3CDTF">2024-01-11T08:57:46Z</dcterms:modified>
</cp:coreProperties>
</file>