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6789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sz="2400" lang="en-US" smtClean="0"/>
              <a:t>NAME: </a:t>
            </a:r>
            <a:r>
              <a:rPr sz="2400" lang="en-US" smtClean="0"/>
              <a:t>P</a:t>
            </a:r>
            <a:r>
              <a:rPr sz="2400" lang="en-US" smtClean="0"/>
              <a:t>R</a:t>
            </a:r>
            <a:r>
              <a:rPr sz="2400" lang="en-US" smtClean="0"/>
              <a:t>A</a:t>
            </a:r>
            <a:r>
              <a:rPr sz="2400" lang="en-US" smtClean="0"/>
              <a:t>T</a:t>
            </a:r>
            <a:r>
              <a:rPr sz="2400" lang="en-US" smtClean="0"/>
              <a:t>H</a:t>
            </a:r>
            <a:r>
              <a:rPr sz="2400" lang="en-US" smtClean="0"/>
              <a:t>I</a:t>
            </a:r>
            <a:r>
              <a:rPr sz="2400" lang="en-US" smtClean="0"/>
              <a:t>P</a:t>
            </a:r>
            <a:r>
              <a:rPr sz="2400" lang="en-US" smtClean="0"/>
              <a:t>A</a:t>
            </a:r>
            <a:r>
              <a:rPr sz="2400" lang="en-US" smtClean="0"/>
              <a:t>.</a:t>
            </a:r>
            <a:r>
              <a:rPr sz="2400" lang="en-US" smtClean="0"/>
              <a:t>S</a:t>
            </a:r>
            <a:endParaRPr dirty="0" sz="2400" lang="en-US" smtClean="0"/>
          </a:p>
          <a:p>
            <a:r>
              <a:rPr dirty="0" sz="2400" lang="en-US" smtClean="0"/>
              <a:t>REGISTER </a:t>
            </a:r>
            <a:r>
              <a:rPr dirty="0" sz="2400" lang="en-US" smtClean="0"/>
              <a:t>NO: </a:t>
            </a:r>
            <a:r>
              <a:rPr dirty="0" sz="2400" lang="en-US" smtClean="0"/>
              <a:t>31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1</a:t>
            </a:r>
            <a:r>
              <a:rPr dirty="0" sz="2400" lang="en-US" smtClean="0"/>
              <a:t>6</a:t>
            </a:r>
            <a:r>
              <a:rPr dirty="0" sz="2400" lang="en-US" smtClean="0"/>
              <a:t>7</a:t>
            </a:r>
            <a:r>
              <a:rPr dirty="0" sz="2400" lang="en-US" smtClean="0"/>
              <a:t>2</a:t>
            </a:r>
            <a:r>
              <a:rPr dirty="0" sz="2400" lang="en-US" smtClean="0"/>
              <a:t>9</a:t>
            </a:r>
            <a:r>
              <a:rPr dirty="0" sz="2400" lang="en-US" smtClean="0"/>
              <a:t> (asunm1</a:t>
            </a:r>
            <a:r>
              <a:rPr dirty="0" sz="2400" lang="en-US" smtClean="0"/>
              <a:t>6</a:t>
            </a:r>
            <a:r>
              <a:rPr dirty="0" sz="2400" lang="en-US" smtClean="0"/>
              <a:t>5</a:t>
            </a:r>
            <a:r>
              <a:rPr dirty="0" sz="2400" lang="en-US" smtClean="0"/>
              <a:t>7</a:t>
            </a:r>
            <a:r>
              <a:rPr dirty="0" sz="2400" lang="en-US" smtClean="0"/>
              <a:t>3</a:t>
            </a:r>
            <a:r>
              <a:rPr dirty="0" sz="2400" lang="en-US" smtClean="0"/>
              <a:t>1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1</a:t>
            </a:r>
            <a:r>
              <a:rPr dirty="0" sz="2400" lang="en-US" smtClean="0"/>
              <a:t>6</a:t>
            </a:r>
            <a:r>
              <a:rPr dirty="0" sz="2400" lang="en-US" smtClean="0"/>
              <a:t>7</a:t>
            </a:r>
            <a:r>
              <a:rPr dirty="0" sz="2400" lang="en-US" smtClean="0"/>
              <a:t>2</a:t>
            </a:r>
            <a:r>
              <a:rPr dirty="0" sz="2400" lang="en-US" smtClean="0"/>
              <a:t>9</a:t>
            </a:r>
            <a:r>
              <a:rPr dirty="0"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DEPARTMENT: B.COM (GENERAL)</a:t>
            </a:r>
            <a:endParaRPr dirty="0" sz="2400" lang="en-US"/>
          </a:p>
          <a:p>
            <a:r>
              <a:rPr dirty="0" sz="2400" lang="en-US" smtClean="0"/>
              <a:t>COLLEGE:</a:t>
            </a:r>
            <a:r>
              <a:rPr dirty="0" sz="2400" lang="en-US" smtClean="0"/>
              <a:t>C</a:t>
            </a:r>
            <a:r>
              <a:rPr dirty="0" sz="2400" lang="en-US" smtClean="0"/>
              <a:t>H</a:t>
            </a:r>
            <a:r>
              <a:rPr dirty="0" sz="2400" lang="en-US" smtClean="0"/>
              <a:t>R</a:t>
            </a:r>
            <a:r>
              <a:rPr dirty="0" sz="2400" lang="en-US" smtClean="0"/>
              <a:t>I</a:t>
            </a:r>
            <a:r>
              <a:rPr dirty="0" sz="2400" lang="en-US" smtClean="0"/>
              <a:t>S</a:t>
            </a:r>
            <a:r>
              <a:rPr dirty="0" sz="2400" lang="en-US" smtClean="0"/>
              <a:t>T</a:t>
            </a:r>
            <a:r>
              <a:rPr dirty="0" sz="2400" lang="en-US" smtClean="0"/>
              <a:t> COLLEGE OF ARTS AND SCIENCE.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5016758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smtClean="0"/>
              <a:t>Potential </a:t>
            </a:r>
            <a:r>
              <a:rPr b="1" dirty="0" sz="2400" lang="en-US"/>
              <a:t>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4247317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smtClean="0"/>
              <a:t>Data </a:t>
            </a:r>
            <a:r>
              <a:rPr b="1" dirty="0" lang="en-US"/>
              <a:t>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/>
          <a:noFill/>
          <a:ln>
            <a:noFill/>
          </a:ln>
          <a:effectLst/>
        </p:spPr>
      </p:pic>
      <p:sp>
        <p:nvSpPr>
          <p:cNvPr id="1048693" name="TextBox 1"/>
          <p:cNvSpPr txBox="1"/>
          <p:nvPr/>
        </p:nvSpPr>
        <p:spPr>
          <a:xfrm>
            <a:off x="4324218" y="1216666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4" name="TextBox 1"/>
          <p:cNvSpPr txBox="1"/>
          <p:nvPr/>
        </p:nvSpPr>
        <p:spPr>
          <a:xfrm>
            <a:off x="3352800" y="609600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41632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75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2598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483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1427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75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08940"/>
          </a:xfrm>
          <a:prstGeom prst="rect"/>
        </p:spPr>
        <p:txBody>
          <a:bodyPr wrap="square">
            <a:spAutoFit/>
          </a:bodyPr>
          <a:p>
            <a:r>
              <a:rPr b="1" dirty="0" sz="2400" lang="en-US" smtClean="0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40919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smtClean="0"/>
              <a:t>Analyzing </a:t>
            </a:r>
            <a:r>
              <a:rPr b="1" dirty="0" sz="2000" lang="en-US"/>
              <a:t>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1350819"/>
            <a:ext cx="9829800" cy="32918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75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46253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3785652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</a:t>
            </a:r>
            <a:r>
              <a:rPr b="1" dirty="0" sz="2400" lang="en-US" smtClean="0"/>
              <a:t>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</a:t>
            </a:r>
            <a:r>
              <a:rPr dirty="0" sz="2400" lang="en-US" smtClean="0"/>
              <a:t>Framework.</a:t>
            </a:r>
            <a:endParaRPr dirty="0" sz="2400" lang="en-US"/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3170099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</a:t>
            </a:r>
            <a:r>
              <a:rPr dirty="0" sz="2000" lang="en-US" smtClean="0"/>
              <a:t>.</a:t>
            </a:r>
            <a:endParaRPr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2024-11-04T13:01:16Z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bafaab15c223453fb1df641583e6839d</vt:lpwstr>
  </property>
</Properties>
</file>