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PRATHISHA V</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NO:312206694</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NAN MUDHALVAN ID:9DBB7EFC6EB6174B0504881416BFDB8B</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 COM (A/F)</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AGURCHAND MANMULL JAIN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