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entury Gothic Paneuropean Bold" charset="1" panose="020B0702020202020204"/>
      <p:regular r:id="rId13"/>
    </p:embeddedFont>
    <p:embeddedFont>
      <p:font typeface="Century Gothic Paneuropean" charset="1" panose="020B0502020202020204"/>
      <p:regular r:id="rId14"/>
    </p:embeddedFont>
    <p:embeddedFont>
      <p:font typeface="Arimo" charset="1" panose="020B0604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www.kaggle.com/datasets/mirichoi0218/insurance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30853" y="1805090"/>
            <a:ext cx="12626294" cy="443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95"/>
              </a:lnSpc>
            </a:pPr>
            <a:r>
              <a:rPr lang="en-US" b="true" sz="8425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MEDICAL INSURANCE COST PREDICTION MODEL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362750" y="1616282"/>
            <a:ext cx="9562500" cy="146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5"/>
              </a:lnSpc>
            </a:pPr>
            <a:r>
              <a:rPr lang="en-US" b="true" sz="424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MEDICAL INSURANCE COST PREDICTION?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69057" y="3292863"/>
            <a:ext cx="15149885" cy="2526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 machine learning model that estimates a person's insurance cost based on various factors like</a:t>
            </a:r>
            <a:r>
              <a:rPr lang="en-US" b="true" sz="364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age, BMI, smoking habits, and region.</a:t>
            </a:r>
          </a:p>
          <a:p>
            <a:pPr algn="just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569057" y="5708716"/>
            <a:ext cx="15390382" cy="2565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408" indent="-399204" lvl="1">
              <a:lnSpc>
                <a:spcPts val="5177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 Insurance Companies: Helps set fair prices.</a:t>
            </a:r>
          </a:p>
          <a:p>
            <a:pPr algn="just" marL="798408" indent="-399204" lvl="1">
              <a:lnSpc>
                <a:spcPts val="5177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 Patients: Gives an idea of expected costs.</a:t>
            </a:r>
          </a:p>
          <a:p>
            <a:pPr algn="just" marL="798408" indent="-399204" lvl="1">
              <a:lnSpc>
                <a:spcPts val="5177"/>
              </a:lnSpc>
              <a:buAutoNum type="arabicPeriod" startAt="1"/>
            </a:pPr>
            <a:r>
              <a:rPr lang="en-US" sz="369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 Better Planning: Reduces financial surprises.</a:t>
            </a:r>
          </a:p>
          <a:p>
            <a:pPr algn="just">
              <a:lnSpc>
                <a:spcPts val="517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4896" y="1432898"/>
            <a:ext cx="7558207" cy="96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b="true" sz="566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3758311"/>
            <a:ext cx="15149885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Medical insurance costs are different for everyone.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Factors like age, BMI, smoking, and region affect the price.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People don’t know how much they might have to pay.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54410" y="3028023"/>
            <a:ext cx="6598032" cy="120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8"/>
              </a:lnSpc>
            </a:pPr>
            <a:r>
              <a:rPr lang="en-US" b="true" sz="3484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THE CHALLENGE</a:t>
            </a:r>
          </a:p>
          <a:p>
            <a:pPr algn="ctr">
              <a:lnSpc>
                <a:spcPts val="4878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32124" y="6219183"/>
            <a:ext cx="6598032" cy="587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8"/>
              </a:lnSpc>
            </a:pPr>
            <a:r>
              <a:rPr lang="en-US" b="true" sz="3484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PREDICTION IS NEEDED?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9057" y="6958362"/>
            <a:ext cx="15149885" cy="1888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 Insurance Companies: To set fair prices.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For Patients: To estimate costs and plan better.</a:t>
            </a:r>
          </a:p>
          <a:p>
            <a:pPr algn="l">
              <a:lnSpc>
                <a:spcPts val="509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4896" y="1432898"/>
            <a:ext cx="7558207" cy="96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b="true" sz="566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DATASET OVERVIEW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964332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14447" y="3018498"/>
            <a:ext cx="15149885" cy="6355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The dataset contains the following columns: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Age – The age of the person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Sex – Gender (Male/Female)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BMI – Body Mass Index, a measure of body fat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Children – Number of dependents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Smoker – Whether the person is a smoker (Yes/No)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Region – The residential region (Northeast, Northwest, Southeast, Southwest)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Charges – The medical insurance cost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183157" y="8889683"/>
            <a:ext cx="11978982" cy="6419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4" tooltip="https://www.kaggle.com/datasets/mirichoi0218/insurance"/>
              </a:rPr>
              <a:t>https://www.kaggle.com/datasets/mirichoi0218/insurance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65044" y="1432898"/>
            <a:ext cx="8848691" cy="96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b="true" sz="566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APPLICATIONS &amp; SCOPE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964332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14447" y="2818030"/>
            <a:ext cx="15444853" cy="739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1"/>
              </a:lnSpc>
            </a:pPr>
            <a:r>
              <a:rPr lang="en-US" sz="352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For Insurance Companies</a:t>
            </a:r>
          </a:p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in deciding insurance costs.</a:t>
            </a:r>
          </a:p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Identifi</a:t>
            </a: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es people who might have higher medical expenses</a:t>
            </a:r>
          </a:p>
          <a:p>
            <a:pPr algn="l">
              <a:lnSpc>
                <a:spcPts val="4931"/>
              </a:lnSpc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.</a:t>
            </a:r>
          </a:p>
          <a:p>
            <a:pPr algn="l">
              <a:lnSpc>
                <a:spcPts val="4931"/>
              </a:lnSpc>
            </a:pPr>
            <a:r>
              <a:rPr lang="en-US" sz="352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For Patients</a:t>
            </a:r>
          </a:p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Gives an idea of how much insurance might cost.</a:t>
            </a:r>
          </a:p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in planning medical expenses.</a:t>
            </a:r>
          </a:p>
          <a:p>
            <a:pPr algn="l">
              <a:lnSpc>
                <a:spcPts val="4931"/>
              </a:lnSpc>
            </a:pPr>
          </a:p>
          <a:p>
            <a:pPr algn="l">
              <a:lnSpc>
                <a:spcPts val="4931"/>
              </a:lnSpc>
            </a:pPr>
            <a:r>
              <a:rPr lang="en-US" sz="352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For Companies &amp; Government</a:t>
            </a:r>
          </a:p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Useful for making health policies.</a:t>
            </a:r>
          </a:p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Helps in understanding medical cost trends.</a:t>
            </a:r>
          </a:p>
          <a:p>
            <a:pPr algn="l">
              <a:lnSpc>
                <a:spcPts val="493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80141" y="1432898"/>
            <a:ext cx="8848691" cy="9634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5"/>
              </a:lnSpc>
            </a:pPr>
            <a:r>
              <a:rPr lang="en-US" b="true" sz="566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964332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8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8" y="3939864"/>
                </a:lnTo>
                <a:lnTo>
                  <a:pt x="451870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19479" y="3942680"/>
            <a:ext cx="15444853" cy="3082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model predicts medical insurance costs using basic factors.</a:t>
            </a:r>
          </a:p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</a:t>
            </a: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helps both insurance companies and individuals plan better.</a:t>
            </a:r>
          </a:p>
          <a:p>
            <a:pPr algn="l" marL="760474" indent="-380237" lvl="1">
              <a:lnSpc>
                <a:spcPts val="4931"/>
              </a:lnSpc>
              <a:buFont typeface="Arial"/>
              <a:buChar char="•"/>
            </a:pPr>
            <a:r>
              <a:rPr lang="en-US" sz="3522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Future improvements can make it more accurate and useful.</a:t>
            </a:r>
          </a:p>
          <a:p>
            <a:pPr algn="l">
              <a:lnSpc>
                <a:spcPts val="4931"/>
              </a:lnSpc>
            </a:pPr>
          </a:p>
          <a:p>
            <a:pPr algn="l">
              <a:lnSpc>
                <a:spcPts val="493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DAGinWFh6TA</dc:identifier>
  <dcterms:modified xsi:type="dcterms:W3CDTF">2011-08-01T06:04:30Z</dcterms:modified>
  <cp:revision>1</cp:revision>
  <dc:title>Black Yellow Modern Minimalist Elegant Presentation</dc:title>
</cp:coreProperties>
</file>