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71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7319-5DB5-48DF-A61B-0F19994BF69C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1D05-D2DB-4403-9C06-9C51408B2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7319-5DB5-48DF-A61B-0F19994BF69C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1D05-D2DB-4403-9C06-9C51408B2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7319-5DB5-48DF-A61B-0F19994BF69C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1D05-D2DB-4403-9C06-9C51408B2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7319-5DB5-48DF-A61B-0F19994BF69C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1D05-D2DB-4403-9C06-9C51408B2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7319-5DB5-48DF-A61B-0F19994BF69C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1D05-D2DB-4403-9C06-9C51408B2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7319-5DB5-48DF-A61B-0F19994BF69C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1D05-D2DB-4403-9C06-9C51408B2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7319-5DB5-48DF-A61B-0F19994BF69C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1D05-D2DB-4403-9C06-9C51408B2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7319-5DB5-48DF-A61B-0F19994BF69C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1D05-D2DB-4403-9C06-9C51408B2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7319-5DB5-48DF-A61B-0F19994BF69C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1D05-D2DB-4403-9C06-9C51408B2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7319-5DB5-48DF-A61B-0F19994BF69C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1D05-D2DB-4403-9C06-9C51408B2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7319-5DB5-48DF-A61B-0F19994BF69C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FC91D05-D2DB-4403-9C06-9C51408B27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9E7319-5DB5-48DF-A61B-0F19994BF69C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FC91D05-D2DB-4403-9C06-9C51408B277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988840"/>
            <a:ext cx="8074204" cy="1859667"/>
          </a:xfrm>
        </p:spPr>
        <p:txBody>
          <a:bodyPr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sz="4400" dirty="0" smtClean="0">
                <a:ln w="50800"/>
                <a:solidFill>
                  <a:schemeClr val="bg1">
                    <a:shade val="50000"/>
                  </a:schemeClr>
                </a:solidFill>
                <a:effectLst>
                  <a:reflection blurRad="6350" stA="55000" endA="50" endPos="85000" dist="60007" dir="5400000" sy="-100000" algn="bl" rotWithShape="0"/>
                </a:effectLst>
              </a:rPr>
              <a:t>TELECOM  CHURN PREDICTION</a:t>
            </a:r>
            <a:endParaRPr lang="en-US" sz="4400" dirty="0">
              <a:ln w="50800"/>
              <a:solidFill>
                <a:schemeClr val="bg1">
                  <a:shade val="50000"/>
                </a:schemeClr>
              </a:solidFill>
              <a:effectLst>
                <a:reflection blurRad="6350" stA="55000" endA="50" endPos="85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Heatmap for Correlation Analysis</a:t>
            </a:r>
            <a:endParaRPr lang="en-US" sz="40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0403" y="1935163"/>
            <a:ext cx="800319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In Outlier Analysis we found some outliers in below columns </a:t>
            </a:r>
          </a:p>
          <a:p>
            <a:pPr>
              <a:buNone/>
            </a:pPr>
            <a:r>
              <a:rPr lang="en-US" sz="2000" dirty="0" smtClean="0"/>
              <a:t>We fixed them using IQR(Inter Quartail Range)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357562"/>
            <a:ext cx="4500594" cy="216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We have done Recursive Feature Elimination using Decission Tree to eliminate least ranked columns and Balanced the dataset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857496"/>
            <a:ext cx="6624221" cy="3467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We  have used True Positive and True Negative Rates method on the following regressors ,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Logistic Regression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Random Forest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Gradient Boosting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SVM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KNN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Naïve Bayes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ROC Curve for Different Models</a:t>
            </a:r>
            <a:endParaRPr lang="en-US" sz="44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71678"/>
            <a:ext cx="6858047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Accuracy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70809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Model Accuracies are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2518342"/>
            <a:ext cx="4391575" cy="309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2356086"/>
            <a:ext cx="3992563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224714"/>
          </a:xfrm>
        </p:spPr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We have used Titlebar, Select box , Number In put bars to enter the User input values and a Predict Button for predictions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</a:t>
            </a: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643182"/>
            <a:ext cx="4429156" cy="421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Problem faced during the project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We got different f-1 score , Precision values for each rows in dataset ,in order to overcome this problem we have used feature engineering techniques like Recursive feature selection and True positive ,True negative value matrix.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</a:t>
            </a: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429000"/>
            <a:ext cx="4357718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39909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928802"/>
            <a:ext cx="40862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Thankyou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     Customer churn is a big problem for telecommunication companies. Indeed, their annual churn rates are usually higher than 10%. For that reason, they develop strategies to keep as many clients as possible. This is a classification project since the variable to be predicted is binary (churn or loyal customer). The goal here is to model churn probability, conditioned on the customer features. telecommunications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Read the data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EDA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Correlation Analysis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Distribution Plot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Outliers Analysis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Feature Engineering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Visualizations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000" dirty="0" smtClean="0"/>
              <a:t>(Heatmaps, Bargraphs, Pie chart, Boxplot, ROC Curve)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Model Building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the given data into Training and Testing  data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Regression Models Used: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Random forest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Gradient boosting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SVM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K-Nearest neighbors (KNN)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Logistic Regression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Deployment through Streamlit 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sz="1800" dirty="0" smtClean="0"/>
              <a:t>Considered  SVM model for Deployment with 99%  accuracy)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Pandas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Numpy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Sklearn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Matplotlib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Seaborn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Math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Yellowbrick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Streamlit (deployment)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Dataset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0573" y="1785926"/>
            <a:ext cx="752051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6138" y="4286256"/>
            <a:ext cx="765495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2248214" cy="3324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5357826"/>
            <a:ext cx="34290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2285992"/>
            <a:ext cx="6069013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Analysis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85992"/>
            <a:ext cx="750099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929066"/>
            <a:ext cx="47053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358</TotalTime>
  <Words>329</Words>
  <Application>Microsoft Office PowerPoint</Application>
  <PresentationFormat>On-screen Show (4:3)</PresentationFormat>
  <Paragraphs>73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TELECOM  CHURN PREDICTION</vt:lpstr>
      <vt:lpstr>Problem Statement</vt:lpstr>
      <vt:lpstr>Contents</vt:lpstr>
      <vt:lpstr>Model Building</vt:lpstr>
      <vt:lpstr>Deployment:</vt:lpstr>
      <vt:lpstr>Libraries Used:</vt:lpstr>
      <vt:lpstr>Reading The Dataset</vt:lpstr>
      <vt:lpstr>EDA</vt:lpstr>
      <vt:lpstr>Correlation Analysis</vt:lpstr>
      <vt:lpstr>Heatmap for Correlation Analysis</vt:lpstr>
      <vt:lpstr>Outlier Analysis</vt:lpstr>
      <vt:lpstr>Feature Engineering</vt:lpstr>
      <vt:lpstr>Model Building</vt:lpstr>
      <vt:lpstr>ROC Curve for Different Models</vt:lpstr>
      <vt:lpstr>Model Accuracy</vt:lpstr>
      <vt:lpstr>Deployment</vt:lpstr>
      <vt:lpstr>Problem faced during the project</vt:lpstr>
      <vt:lpstr>PowerPoint Presentation</vt:lpstr>
      <vt:lpstr>Thankyou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CHURN PREDICTION</dc:title>
  <dc:creator>APARNA</dc:creator>
  <cp:lastModifiedBy>Windows User</cp:lastModifiedBy>
  <cp:revision>34</cp:revision>
  <dcterms:created xsi:type="dcterms:W3CDTF">2024-01-10T03:34:39Z</dcterms:created>
  <dcterms:modified xsi:type="dcterms:W3CDTF">2024-01-19T14:57:00Z</dcterms:modified>
</cp:coreProperties>
</file>