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7" r:id="rId3"/>
    <p:sldId id="258" r:id="rId4"/>
    <p:sldId id="259" r:id="rId5"/>
    <p:sldId id="260" r:id="rId6"/>
    <p:sldId id="266"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47F19-E6DA-4F68-9205-81225FE3CE1B}" v="731" dt="2021-07-26T15:52:35.747"/>
    <p1510:client id="{D45DDA66-B6CD-4E6E-A0DC-7670CA2D8AF3}" v="542" dt="2021-07-27T03:51:43.3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mesh jaiswal" userId="dc17d09118a4d065" providerId="Windows Live" clId="Web-{1D047F19-E6DA-4F68-9205-81225FE3CE1B}"/>
    <pc:docChg chg="modSld">
      <pc:chgData name="prathmesh jaiswal" userId="dc17d09118a4d065" providerId="Windows Live" clId="Web-{1D047F19-E6DA-4F68-9205-81225FE3CE1B}" dt="2021-07-26T15:52:35.747" v="382"/>
      <pc:docMkLst>
        <pc:docMk/>
      </pc:docMkLst>
      <pc:sldChg chg="addSp modSp">
        <pc:chgData name="prathmesh jaiswal" userId="dc17d09118a4d065" providerId="Windows Live" clId="Web-{1D047F19-E6DA-4F68-9205-81225FE3CE1B}" dt="2021-07-26T15:52:35.747" v="382"/>
        <pc:sldMkLst>
          <pc:docMk/>
          <pc:sldMk cId="862232680" sldId="256"/>
        </pc:sldMkLst>
        <pc:spChg chg="mod">
          <ac:chgData name="prathmesh jaiswal" userId="dc17d09118a4d065" providerId="Windows Live" clId="Web-{1D047F19-E6DA-4F68-9205-81225FE3CE1B}" dt="2021-07-26T15:50:11.151" v="357" actId="14100"/>
          <ac:spMkLst>
            <pc:docMk/>
            <pc:sldMk cId="862232680" sldId="256"/>
            <ac:spMk id="3" creationId="{014A9538-D3D1-AD4C-83D7-07716667F19B}"/>
          </ac:spMkLst>
        </pc:spChg>
        <pc:spChg chg="add">
          <ac:chgData name="prathmesh jaiswal" userId="dc17d09118a4d065" providerId="Windows Live" clId="Web-{1D047F19-E6DA-4F68-9205-81225FE3CE1B}" dt="2021-07-26T15:51:59.825" v="359"/>
          <ac:spMkLst>
            <pc:docMk/>
            <pc:sldMk cId="862232680" sldId="256"/>
            <ac:spMk id="5" creationId="{FCAF91E0-ECDC-41DD-B87A-F3F69F69A4EA}"/>
          </ac:spMkLst>
        </pc:spChg>
        <pc:spChg chg="add">
          <ac:chgData name="prathmesh jaiswal" userId="dc17d09118a4d065" providerId="Windows Live" clId="Web-{1D047F19-E6DA-4F68-9205-81225FE3CE1B}" dt="2021-07-26T15:51:59.887" v="360"/>
          <ac:spMkLst>
            <pc:docMk/>
            <pc:sldMk cId="862232680" sldId="256"/>
            <ac:spMk id="6" creationId="{B7017AF9-3BE5-41EA-A78F-1A28635A0F22}"/>
          </ac:spMkLst>
        </pc:spChg>
        <pc:spChg chg="add">
          <ac:chgData name="prathmesh jaiswal" userId="dc17d09118a4d065" providerId="Windows Live" clId="Web-{1D047F19-E6DA-4F68-9205-81225FE3CE1B}" dt="2021-07-26T15:51:59.950" v="361"/>
          <ac:spMkLst>
            <pc:docMk/>
            <pc:sldMk cId="862232680" sldId="256"/>
            <ac:spMk id="7" creationId="{69C6FF25-694D-499B-A4C8-D2E176550210}"/>
          </ac:spMkLst>
        </pc:spChg>
        <pc:spChg chg="add">
          <ac:chgData name="prathmesh jaiswal" userId="dc17d09118a4d065" providerId="Windows Live" clId="Web-{1D047F19-E6DA-4F68-9205-81225FE3CE1B}" dt="2021-07-26T15:52:00.044" v="362"/>
          <ac:spMkLst>
            <pc:docMk/>
            <pc:sldMk cId="862232680" sldId="256"/>
            <ac:spMk id="8" creationId="{2D33647D-2ED5-4957-9F4A-39532F8CDEC6}"/>
          </ac:spMkLst>
        </pc:spChg>
        <pc:spChg chg="add">
          <ac:chgData name="prathmesh jaiswal" userId="dc17d09118a4d065" providerId="Windows Live" clId="Web-{1D047F19-E6DA-4F68-9205-81225FE3CE1B}" dt="2021-07-26T15:52:00.106" v="363"/>
          <ac:spMkLst>
            <pc:docMk/>
            <pc:sldMk cId="862232680" sldId="256"/>
            <ac:spMk id="9" creationId="{8F9D5E3B-9A73-4DF9-A93D-28AF66FA3F8D}"/>
          </ac:spMkLst>
        </pc:spChg>
        <pc:spChg chg="add">
          <ac:chgData name="prathmesh jaiswal" userId="dc17d09118a4d065" providerId="Windows Live" clId="Web-{1D047F19-E6DA-4F68-9205-81225FE3CE1B}" dt="2021-07-26T15:52:00.153" v="364"/>
          <ac:spMkLst>
            <pc:docMk/>
            <pc:sldMk cId="862232680" sldId="256"/>
            <ac:spMk id="10" creationId="{355EBC98-48E7-4378-B075-F0F8D12F2CF0}"/>
          </ac:spMkLst>
        </pc:spChg>
        <pc:spChg chg="add">
          <ac:chgData name="prathmesh jaiswal" userId="dc17d09118a4d065" providerId="Windows Live" clId="Web-{1D047F19-E6DA-4F68-9205-81225FE3CE1B}" dt="2021-07-26T15:52:00.200" v="365"/>
          <ac:spMkLst>
            <pc:docMk/>
            <pc:sldMk cId="862232680" sldId="256"/>
            <ac:spMk id="11" creationId="{D91AB13B-3B7B-41B0-944E-298F86B9440E}"/>
          </ac:spMkLst>
        </pc:spChg>
        <pc:spChg chg="add">
          <ac:chgData name="prathmesh jaiswal" userId="dc17d09118a4d065" providerId="Windows Live" clId="Web-{1D047F19-E6DA-4F68-9205-81225FE3CE1B}" dt="2021-07-26T15:52:00.262" v="366"/>
          <ac:spMkLst>
            <pc:docMk/>
            <pc:sldMk cId="862232680" sldId="256"/>
            <ac:spMk id="12" creationId="{752C5CB5-6B20-42F2-9A6A-61EADAFB8A26}"/>
          </ac:spMkLst>
        </pc:spChg>
        <pc:spChg chg="add">
          <ac:chgData name="prathmesh jaiswal" userId="dc17d09118a4d065" providerId="Windows Live" clId="Web-{1D047F19-E6DA-4F68-9205-81225FE3CE1B}" dt="2021-07-26T15:52:00.325" v="367"/>
          <ac:spMkLst>
            <pc:docMk/>
            <pc:sldMk cId="862232680" sldId="256"/>
            <ac:spMk id="13" creationId="{36C904D7-76BD-4C11-A0F2-9AA243BBE8DE}"/>
          </ac:spMkLst>
        </pc:spChg>
        <pc:spChg chg="add">
          <ac:chgData name="prathmesh jaiswal" userId="dc17d09118a4d065" providerId="Windows Live" clId="Web-{1D047F19-E6DA-4F68-9205-81225FE3CE1B}" dt="2021-07-26T15:52:00.387" v="368"/>
          <ac:spMkLst>
            <pc:docMk/>
            <pc:sldMk cId="862232680" sldId="256"/>
            <ac:spMk id="14" creationId="{6D662FF9-3938-4B59-BBBE-97F532B7DE24}"/>
          </ac:spMkLst>
        </pc:spChg>
        <pc:spChg chg="add">
          <ac:chgData name="prathmesh jaiswal" userId="dc17d09118a4d065" providerId="Windows Live" clId="Web-{1D047F19-E6DA-4F68-9205-81225FE3CE1B}" dt="2021-07-26T15:52:00.450" v="369"/>
          <ac:spMkLst>
            <pc:docMk/>
            <pc:sldMk cId="862232680" sldId="256"/>
            <ac:spMk id="15" creationId="{D8E6246E-A6DF-4D54-A0CB-DCD3A57F07BF}"/>
          </ac:spMkLst>
        </pc:spChg>
        <pc:spChg chg="add">
          <ac:chgData name="prathmesh jaiswal" userId="dc17d09118a4d065" providerId="Windows Live" clId="Web-{1D047F19-E6DA-4F68-9205-81225FE3CE1B}" dt="2021-07-26T15:52:00.528" v="370"/>
          <ac:spMkLst>
            <pc:docMk/>
            <pc:sldMk cId="862232680" sldId="256"/>
            <ac:spMk id="16" creationId="{D2E60AD0-D6AD-4A6E-9EA8-DCFB1EF82908}"/>
          </ac:spMkLst>
        </pc:spChg>
        <pc:spChg chg="add">
          <ac:chgData name="prathmesh jaiswal" userId="dc17d09118a4d065" providerId="Windows Live" clId="Web-{1D047F19-E6DA-4F68-9205-81225FE3CE1B}" dt="2021-07-26T15:52:00.590" v="371"/>
          <ac:spMkLst>
            <pc:docMk/>
            <pc:sldMk cId="862232680" sldId="256"/>
            <ac:spMk id="17" creationId="{F5995076-417B-4328-A7C1-0F1505EC411A}"/>
          </ac:spMkLst>
        </pc:spChg>
        <pc:spChg chg="add">
          <ac:chgData name="prathmesh jaiswal" userId="dc17d09118a4d065" providerId="Windows Live" clId="Web-{1D047F19-E6DA-4F68-9205-81225FE3CE1B}" dt="2021-07-26T15:52:00.669" v="372"/>
          <ac:spMkLst>
            <pc:docMk/>
            <pc:sldMk cId="862232680" sldId="256"/>
            <ac:spMk id="18" creationId="{6A18864A-6EC1-4609-81AA-D9D210C9B8A7}"/>
          </ac:spMkLst>
        </pc:spChg>
        <pc:spChg chg="add">
          <ac:chgData name="prathmesh jaiswal" userId="dc17d09118a4d065" providerId="Windows Live" clId="Web-{1D047F19-E6DA-4F68-9205-81225FE3CE1B}" dt="2021-07-26T15:52:00.731" v="373"/>
          <ac:spMkLst>
            <pc:docMk/>
            <pc:sldMk cId="862232680" sldId="256"/>
            <ac:spMk id="19" creationId="{A8FC18E6-573A-4962-BF26-8555D913E701}"/>
          </ac:spMkLst>
        </pc:spChg>
        <pc:spChg chg="add">
          <ac:chgData name="prathmesh jaiswal" userId="dc17d09118a4d065" providerId="Windows Live" clId="Web-{1D047F19-E6DA-4F68-9205-81225FE3CE1B}" dt="2021-07-26T15:52:00.887" v="374"/>
          <ac:spMkLst>
            <pc:docMk/>
            <pc:sldMk cId="862232680" sldId="256"/>
            <ac:spMk id="20" creationId="{FE6A5764-3489-4690-B79A-85299FC05007}"/>
          </ac:spMkLst>
        </pc:spChg>
        <pc:spChg chg="add">
          <ac:chgData name="prathmesh jaiswal" userId="dc17d09118a4d065" providerId="Windows Live" clId="Web-{1D047F19-E6DA-4F68-9205-81225FE3CE1B}" dt="2021-07-26T15:52:00.950" v="375"/>
          <ac:spMkLst>
            <pc:docMk/>
            <pc:sldMk cId="862232680" sldId="256"/>
            <ac:spMk id="21" creationId="{C7BB3C16-3699-4664-AB59-A4E94129B969}"/>
          </ac:spMkLst>
        </pc:spChg>
        <pc:spChg chg="add">
          <ac:chgData name="prathmesh jaiswal" userId="dc17d09118a4d065" providerId="Windows Live" clId="Web-{1D047F19-E6DA-4F68-9205-81225FE3CE1B}" dt="2021-07-26T15:52:10.294" v="376"/>
          <ac:spMkLst>
            <pc:docMk/>
            <pc:sldMk cId="862232680" sldId="256"/>
            <ac:spMk id="22" creationId="{78BEFC16-C331-4D07-93E2-78E924058AA8}"/>
          </ac:spMkLst>
        </pc:spChg>
        <pc:spChg chg="add">
          <ac:chgData name="prathmesh jaiswal" userId="dc17d09118a4d065" providerId="Windows Live" clId="Web-{1D047F19-E6DA-4F68-9205-81225FE3CE1B}" dt="2021-07-26T15:52:10.388" v="377"/>
          <ac:spMkLst>
            <pc:docMk/>
            <pc:sldMk cId="862232680" sldId="256"/>
            <ac:spMk id="23" creationId="{3B5298CC-AFA5-4787-8910-CE70C5ED726A}"/>
          </ac:spMkLst>
        </pc:spChg>
        <pc:spChg chg="add mod">
          <ac:chgData name="prathmesh jaiswal" userId="dc17d09118a4d065" providerId="Windows Live" clId="Web-{1D047F19-E6DA-4F68-9205-81225FE3CE1B}" dt="2021-07-26T15:52:22.263" v="378"/>
          <ac:spMkLst>
            <pc:docMk/>
            <pc:sldMk cId="862232680" sldId="256"/>
            <ac:spMk id="24" creationId="{FBA903CD-F672-476C-88AA-BB6AA7E806BD}"/>
          </ac:spMkLst>
        </pc:spChg>
        <pc:spChg chg="add">
          <ac:chgData name="prathmesh jaiswal" userId="dc17d09118a4d065" providerId="Windows Live" clId="Web-{1D047F19-E6DA-4F68-9205-81225FE3CE1B}" dt="2021-07-26T15:52:35.529" v="379"/>
          <ac:spMkLst>
            <pc:docMk/>
            <pc:sldMk cId="862232680" sldId="256"/>
            <ac:spMk id="25" creationId="{38FEF8E7-BE58-482E-91DB-054B8952069F}"/>
          </ac:spMkLst>
        </pc:spChg>
        <pc:spChg chg="add">
          <ac:chgData name="prathmesh jaiswal" userId="dc17d09118a4d065" providerId="Windows Live" clId="Web-{1D047F19-E6DA-4F68-9205-81225FE3CE1B}" dt="2021-07-26T15:52:35.591" v="380"/>
          <ac:spMkLst>
            <pc:docMk/>
            <pc:sldMk cId="862232680" sldId="256"/>
            <ac:spMk id="26" creationId="{C55F5A86-7DF2-4A72-898F-6F82735D3595}"/>
          </ac:spMkLst>
        </pc:spChg>
        <pc:spChg chg="add">
          <ac:chgData name="prathmesh jaiswal" userId="dc17d09118a4d065" providerId="Windows Live" clId="Web-{1D047F19-E6DA-4F68-9205-81225FE3CE1B}" dt="2021-07-26T15:52:35.669" v="381"/>
          <ac:spMkLst>
            <pc:docMk/>
            <pc:sldMk cId="862232680" sldId="256"/>
            <ac:spMk id="27" creationId="{6A0313B1-23DC-4593-8691-B0F9DA3D077D}"/>
          </ac:spMkLst>
        </pc:spChg>
        <pc:spChg chg="add">
          <ac:chgData name="prathmesh jaiswal" userId="dc17d09118a4d065" providerId="Windows Live" clId="Web-{1D047F19-E6DA-4F68-9205-81225FE3CE1B}" dt="2021-07-26T15:52:35.747" v="382"/>
          <ac:spMkLst>
            <pc:docMk/>
            <pc:sldMk cId="862232680" sldId="256"/>
            <ac:spMk id="28" creationId="{2A462F26-0D5E-4B7A-9203-B904694E14C1}"/>
          </ac:spMkLst>
        </pc:spChg>
        <pc:graphicFrameChg chg="add">
          <ac:chgData name="prathmesh jaiswal" userId="dc17d09118a4d065" providerId="Windows Live" clId="Web-{1D047F19-E6DA-4F68-9205-81225FE3CE1B}" dt="2021-07-26T15:50:59.355" v="358"/>
          <ac:graphicFrameMkLst>
            <pc:docMk/>
            <pc:sldMk cId="862232680" sldId="256"/>
            <ac:graphicFrameMk id="4" creationId="{7F7117CE-5876-4264-912F-C6CAFFFECD90}"/>
          </ac:graphicFrameMkLst>
        </pc:graphicFrameChg>
      </pc:sldChg>
      <pc:sldChg chg="modSp">
        <pc:chgData name="prathmesh jaiswal" userId="dc17d09118a4d065" providerId="Windows Live" clId="Web-{1D047F19-E6DA-4F68-9205-81225FE3CE1B}" dt="2021-07-26T15:32:36.971" v="5" actId="14100"/>
        <pc:sldMkLst>
          <pc:docMk/>
          <pc:sldMk cId="2193576814" sldId="260"/>
        </pc:sldMkLst>
        <pc:spChg chg="mod">
          <ac:chgData name="prathmesh jaiswal" userId="dc17d09118a4d065" providerId="Windows Live" clId="Web-{1D047F19-E6DA-4F68-9205-81225FE3CE1B}" dt="2021-07-26T15:32:36.971" v="5" actId="14100"/>
          <ac:spMkLst>
            <pc:docMk/>
            <pc:sldMk cId="2193576814" sldId="260"/>
            <ac:spMk id="2" creationId="{CA8D99BB-8279-3343-97CC-10C1BD8A74DF}"/>
          </ac:spMkLst>
        </pc:spChg>
      </pc:sldChg>
      <pc:sldChg chg="modSp">
        <pc:chgData name="prathmesh jaiswal" userId="dc17d09118a4d065" providerId="Windows Live" clId="Web-{1D047F19-E6DA-4F68-9205-81225FE3CE1B}" dt="2021-07-26T15:47:33.553" v="317" actId="1076"/>
        <pc:sldMkLst>
          <pc:docMk/>
          <pc:sldMk cId="2276636278" sldId="262"/>
        </pc:sldMkLst>
        <pc:spChg chg="mod">
          <ac:chgData name="prathmesh jaiswal" userId="dc17d09118a4d065" providerId="Windows Live" clId="Web-{1D047F19-E6DA-4F68-9205-81225FE3CE1B}" dt="2021-07-26T15:47:33.553" v="317" actId="1076"/>
          <ac:spMkLst>
            <pc:docMk/>
            <pc:sldMk cId="2276636278" sldId="262"/>
            <ac:spMk id="2" creationId="{C30AB6A4-CDD0-0748-9796-55E9F53E0A8C}"/>
          </ac:spMkLst>
        </pc:spChg>
        <pc:spChg chg="mod">
          <ac:chgData name="prathmesh jaiswal" userId="dc17d09118a4d065" providerId="Windows Live" clId="Web-{1D047F19-E6DA-4F68-9205-81225FE3CE1B}" dt="2021-07-26T15:47:33.491" v="316" actId="1076"/>
          <ac:spMkLst>
            <pc:docMk/>
            <pc:sldMk cId="2276636278" sldId="262"/>
            <ac:spMk id="3" creationId="{1FCB7D6D-0D53-2345-B89F-C7418912FE25}"/>
          </ac:spMkLst>
        </pc:spChg>
      </pc:sldChg>
    </pc:docChg>
  </pc:docChgLst>
  <pc:docChgLst>
    <pc:chgData name="prathmesh jaiswal" userId="dc17d09118a4d065" providerId="Windows Live" clId="Web-{D45DDA66-B6CD-4E6E-A0DC-7670CA2D8AF3}"/>
    <pc:docChg chg="modSld">
      <pc:chgData name="prathmesh jaiswal" userId="dc17d09118a4d065" providerId="Windows Live" clId="Web-{D45DDA66-B6CD-4E6E-A0DC-7670CA2D8AF3}" dt="2021-07-27T03:51:43.344" v="310" actId="1076"/>
      <pc:docMkLst>
        <pc:docMk/>
      </pc:docMkLst>
      <pc:sldChg chg="addSp delSp modSp">
        <pc:chgData name="prathmesh jaiswal" userId="dc17d09118a4d065" providerId="Windows Live" clId="Web-{D45DDA66-B6CD-4E6E-A0DC-7670CA2D8AF3}" dt="2021-07-27T03:42:23.046" v="267" actId="20577"/>
        <pc:sldMkLst>
          <pc:docMk/>
          <pc:sldMk cId="862232680" sldId="256"/>
        </pc:sldMkLst>
        <pc:spChg chg="mod">
          <ac:chgData name="prathmesh jaiswal" userId="dc17d09118a4d065" providerId="Windows Live" clId="Web-{D45DDA66-B6CD-4E6E-A0DC-7670CA2D8AF3}" dt="2021-07-27T03:40:39.340" v="233" actId="1076"/>
          <ac:spMkLst>
            <pc:docMk/>
            <pc:sldMk cId="862232680" sldId="256"/>
            <ac:spMk id="2" creationId="{1C86F8A4-E4B6-F745-BA70-6D7BB403F316}"/>
          </ac:spMkLst>
        </pc:spChg>
        <pc:spChg chg="mod">
          <ac:chgData name="prathmesh jaiswal" userId="dc17d09118a4d065" providerId="Windows Live" clId="Web-{D45DDA66-B6CD-4E6E-A0DC-7670CA2D8AF3}" dt="2021-07-27T03:39:16.979" v="199" actId="14100"/>
          <ac:spMkLst>
            <pc:docMk/>
            <pc:sldMk cId="862232680" sldId="256"/>
            <ac:spMk id="3" creationId="{014A9538-D3D1-AD4C-83D7-07716667F19B}"/>
          </ac:spMkLst>
        </pc:spChg>
        <pc:spChg chg="del">
          <ac:chgData name="prathmesh jaiswal" userId="dc17d09118a4d065" providerId="Windows Live" clId="Web-{D45DDA66-B6CD-4E6E-A0DC-7670CA2D8AF3}" dt="2021-07-27T03:32:08.717" v="27"/>
          <ac:spMkLst>
            <pc:docMk/>
            <pc:sldMk cId="862232680" sldId="256"/>
            <ac:spMk id="5" creationId="{FCAF91E0-ECDC-41DD-B87A-F3F69F69A4EA}"/>
          </ac:spMkLst>
        </pc:spChg>
        <pc:spChg chg="del">
          <ac:chgData name="prathmesh jaiswal" userId="dc17d09118a4d065" providerId="Windows Live" clId="Web-{D45DDA66-B6CD-4E6E-A0DC-7670CA2D8AF3}" dt="2021-07-27T03:32:07.342" v="26"/>
          <ac:spMkLst>
            <pc:docMk/>
            <pc:sldMk cId="862232680" sldId="256"/>
            <ac:spMk id="6" creationId="{B7017AF9-3BE5-41EA-A78F-1A28635A0F22}"/>
          </ac:spMkLst>
        </pc:spChg>
        <pc:spChg chg="del">
          <ac:chgData name="prathmesh jaiswal" userId="dc17d09118a4d065" providerId="Windows Live" clId="Web-{D45DDA66-B6CD-4E6E-A0DC-7670CA2D8AF3}" dt="2021-07-27T03:32:06.311" v="25"/>
          <ac:spMkLst>
            <pc:docMk/>
            <pc:sldMk cId="862232680" sldId="256"/>
            <ac:spMk id="7" creationId="{69C6FF25-694D-499B-A4C8-D2E176550210}"/>
          </ac:spMkLst>
        </pc:spChg>
        <pc:spChg chg="del mod">
          <ac:chgData name="prathmesh jaiswal" userId="dc17d09118a4d065" providerId="Windows Live" clId="Web-{D45DDA66-B6CD-4E6E-A0DC-7670CA2D8AF3}" dt="2021-07-27T03:32:05.092" v="24"/>
          <ac:spMkLst>
            <pc:docMk/>
            <pc:sldMk cId="862232680" sldId="256"/>
            <ac:spMk id="8" creationId="{2D33647D-2ED5-4957-9F4A-39532F8CDEC6}"/>
          </ac:spMkLst>
        </pc:spChg>
        <pc:spChg chg="del mod">
          <ac:chgData name="prathmesh jaiswal" userId="dc17d09118a4d065" providerId="Windows Live" clId="Web-{D45DDA66-B6CD-4E6E-A0DC-7670CA2D8AF3}" dt="2021-07-27T03:31:58.842" v="15"/>
          <ac:spMkLst>
            <pc:docMk/>
            <pc:sldMk cId="862232680" sldId="256"/>
            <ac:spMk id="9" creationId="{8F9D5E3B-9A73-4DF9-A93D-28AF66FA3F8D}"/>
          </ac:spMkLst>
        </pc:spChg>
        <pc:spChg chg="del">
          <ac:chgData name="prathmesh jaiswal" userId="dc17d09118a4d065" providerId="Windows Live" clId="Web-{D45DDA66-B6CD-4E6E-A0DC-7670CA2D8AF3}" dt="2021-07-27T03:31:43.842" v="0"/>
          <ac:spMkLst>
            <pc:docMk/>
            <pc:sldMk cId="862232680" sldId="256"/>
            <ac:spMk id="10" creationId="{355EBC98-48E7-4378-B075-F0F8D12F2CF0}"/>
          </ac:spMkLst>
        </pc:spChg>
        <pc:spChg chg="del">
          <ac:chgData name="prathmesh jaiswal" userId="dc17d09118a4d065" providerId="Windows Live" clId="Web-{D45DDA66-B6CD-4E6E-A0DC-7670CA2D8AF3}" dt="2021-07-27T03:31:57.389" v="13"/>
          <ac:spMkLst>
            <pc:docMk/>
            <pc:sldMk cId="862232680" sldId="256"/>
            <ac:spMk id="11" creationId="{D91AB13B-3B7B-41B0-944E-298F86B9440E}"/>
          </ac:spMkLst>
        </pc:spChg>
        <pc:spChg chg="del">
          <ac:chgData name="prathmesh jaiswal" userId="dc17d09118a4d065" providerId="Windows Live" clId="Web-{D45DDA66-B6CD-4E6E-A0DC-7670CA2D8AF3}" dt="2021-07-27T03:31:56.733" v="12"/>
          <ac:spMkLst>
            <pc:docMk/>
            <pc:sldMk cId="862232680" sldId="256"/>
            <ac:spMk id="12" creationId="{752C5CB5-6B20-42F2-9A6A-61EADAFB8A26}"/>
          </ac:spMkLst>
        </pc:spChg>
        <pc:spChg chg="del">
          <ac:chgData name="prathmesh jaiswal" userId="dc17d09118a4d065" providerId="Windows Live" clId="Web-{D45DDA66-B6CD-4E6E-A0DC-7670CA2D8AF3}" dt="2021-07-27T03:31:56.701" v="11"/>
          <ac:spMkLst>
            <pc:docMk/>
            <pc:sldMk cId="862232680" sldId="256"/>
            <ac:spMk id="13" creationId="{36C904D7-76BD-4C11-A0F2-9AA243BBE8DE}"/>
          </ac:spMkLst>
        </pc:spChg>
        <pc:spChg chg="del">
          <ac:chgData name="prathmesh jaiswal" userId="dc17d09118a4d065" providerId="Windows Live" clId="Web-{D45DDA66-B6CD-4E6E-A0DC-7670CA2D8AF3}" dt="2021-07-27T03:31:56.670" v="10"/>
          <ac:spMkLst>
            <pc:docMk/>
            <pc:sldMk cId="862232680" sldId="256"/>
            <ac:spMk id="14" creationId="{6D662FF9-3938-4B59-BBBE-97F532B7DE24}"/>
          </ac:spMkLst>
        </pc:spChg>
        <pc:spChg chg="del">
          <ac:chgData name="prathmesh jaiswal" userId="dc17d09118a4d065" providerId="Windows Live" clId="Web-{D45DDA66-B6CD-4E6E-A0DC-7670CA2D8AF3}" dt="2021-07-27T03:31:55.248" v="9"/>
          <ac:spMkLst>
            <pc:docMk/>
            <pc:sldMk cId="862232680" sldId="256"/>
            <ac:spMk id="15" creationId="{D8E6246E-A6DF-4D54-A0CB-DCD3A57F07BF}"/>
          </ac:spMkLst>
        </pc:spChg>
        <pc:spChg chg="del">
          <ac:chgData name="prathmesh jaiswal" userId="dc17d09118a4d065" providerId="Windows Live" clId="Web-{D45DDA66-B6CD-4E6E-A0DC-7670CA2D8AF3}" dt="2021-07-27T03:31:53.686" v="8"/>
          <ac:spMkLst>
            <pc:docMk/>
            <pc:sldMk cId="862232680" sldId="256"/>
            <ac:spMk id="16" creationId="{D2E60AD0-D6AD-4A6E-9EA8-DCFB1EF82908}"/>
          </ac:spMkLst>
        </pc:spChg>
        <pc:spChg chg="del">
          <ac:chgData name="prathmesh jaiswal" userId="dc17d09118a4d065" providerId="Windows Live" clId="Web-{D45DDA66-B6CD-4E6E-A0DC-7670CA2D8AF3}" dt="2021-07-27T03:31:53.670" v="7"/>
          <ac:spMkLst>
            <pc:docMk/>
            <pc:sldMk cId="862232680" sldId="256"/>
            <ac:spMk id="17" creationId="{F5995076-417B-4328-A7C1-0F1505EC411A}"/>
          </ac:spMkLst>
        </pc:spChg>
        <pc:spChg chg="del">
          <ac:chgData name="prathmesh jaiswal" userId="dc17d09118a4d065" providerId="Windows Live" clId="Web-{D45DDA66-B6CD-4E6E-A0DC-7670CA2D8AF3}" dt="2021-07-27T03:31:52.592" v="6"/>
          <ac:spMkLst>
            <pc:docMk/>
            <pc:sldMk cId="862232680" sldId="256"/>
            <ac:spMk id="18" creationId="{6A18864A-6EC1-4609-81AA-D9D210C9B8A7}"/>
          </ac:spMkLst>
        </pc:spChg>
        <pc:spChg chg="mod">
          <ac:chgData name="prathmesh jaiswal" userId="dc17d09118a4d065" providerId="Windows Live" clId="Web-{D45DDA66-B6CD-4E6E-A0DC-7670CA2D8AF3}" dt="2021-07-27T03:33:07.031" v="44" actId="20577"/>
          <ac:spMkLst>
            <pc:docMk/>
            <pc:sldMk cId="862232680" sldId="256"/>
            <ac:spMk id="19" creationId="{A8FC18E6-573A-4962-BF26-8555D913E701}"/>
          </ac:spMkLst>
        </pc:spChg>
        <pc:spChg chg="del">
          <ac:chgData name="prathmesh jaiswal" userId="dc17d09118a4d065" providerId="Windows Live" clId="Web-{D45DDA66-B6CD-4E6E-A0DC-7670CA2D8AF3}" dt="2021-07-27T03:31:52.561" v="5"/>
          <ac:spMkLst>
            <pc:docMk/>
            <pc:sldMk cId="862232680" sldId="256"/>
            <ac:spMk id="20" creationId="{FE6A5764-3489-4690-B79A-85299FC05007}"/>
          </ac:spMkLst>
        </pc:spChg>
        <pc:spChg chg="del">
          <ac:chgData name="prathmesh jaiswal" userId="dc17d09118a4d065" providerId="Windows Live" clId="Web-{D45DDA66-B6CD-4E6E-A0DC-7670CA2D8AF3}" dt="2021-07-27T03:31:52.529" v="4"/>
          <ac:spMkLst>
            <pc:docMk/>
            <pc:sldMk cId="862232680" sldId="256"/>
            <ac:spMk id="21" creationId="{C7BB3C16-3699-4664-AB59-A4E94129B969}"/>
          </ac:spMkLst>
        </pc:spChg>
        <pc:spChg chg="del">
          <ac:chgData name="prathmesh jaiswal" userId="dc17d09118a4d065" providerId="Windows Live" clId="Web-{D45DDA66-B6CD-4E6E-A0DC-7670CA2D8AF3}" dt="2021-07-27T03:31:50.842" v="3"/>
          <ac:spMkLst>
            <pc:docMk/>
            <pc:sldMk cId="862232680" sldId="256"/>
            <ac:spMk id="22" creationId="{78BEFC16-C331-4D07-93E2-78E924058AA8}"/>
          </ac:spMkLst>
        </pc:spChg>
        <pc:spChg chg="del mod">
          <ac:chgData name="prathmesh jaiswal" userId="dc17d09118a4d065" providerId="Windows Live" clId="Web-{D45DDA66-B6CD-4E6E-A0DC-7670CA2D8AF3}" dt="2021-07-27T03:32:16.405" v="33"/>
          <ac:spMkLst>
            <pc:docMk/>
            <pc:sldMk cId="862232680" sldId="256"/>
            <ac:spMk id="23" creationId="{3B5298CC-AFA5-4787-8910-CE70C5ED726A}"/>
          </ac:spMkLst>
        </pc:spChg>
        <pc:spChg chg="del">
          <ac:chgData name="prathmesh jaiswal" userId="dc17d09118a4d065" providerId="Windows Live" clId="Web-{D45DDA66-B6CD-4E6E-A0DC-7670CA2D8AF3}" dt="2021-07-27T03:32:13.358" v="30"/>
          <ac:spMkLst>
            <pc:docMk/>
            <pc:sldMk cId="862232680" sldId="256"/>
            <ac:spMk id="25" creationId="{38FEF8E7-BE58-482E-91DB-054B8952069F}"/>
          </ac:spMkLst>
        </pc:spChg>
        <pc:spChg chg="del">
          <ac:chgData name="prathmesh jaiswal" userId="dc17d09118a4d065" providerId="Windows Live" clId="Web-{D45DDA66-B6CD-4E6E-A0DC-7670CA2D8AF3}" dt="2021-07-27T03:32:15.389" v="32"/>
          <ac:spMkLst>
            <pc:docMk/>
            <pc:sldMk cId="862232680" sldId="256"/>
            <ac:spMk id="26" creationId="{C55F5A86-7DF2-4A72-898F-6F82735D3595}"/>
          </ac:spMkLst>
        </pc:spChg>
        <pc:spChg chg="del mod">
          <ac:chgData name="prathmesh jaiswal" userId="dc17d09118a4d065" providerId="Windows Live" clId="Web-{D45DDA66-B6CD-4E6E-A0DC-7670CA2D8AF3}" dt="2021-07-27T03:31:50.811" v="2"/>
          <ac:spMkLst>
            <pc:docMk/>
            <pc:sldMk cId="862232680" sldId="256"/>
            <ac:spMk id="27" creationId="{6A0313B1-23DC-4593-8691-B0F9DA3D077D}"/>
          </ac:spMkLst>
        </pc:spChg>
        <pc:spChg chg="mod">
          <ac:chgData name="prathmesh jaiswal" userId="dc17d09118a4d065" providerId="Windows Live" clId="Web-{D45DDA66-B6CD-4E6E-A0DC-7670CA2D8AF3}" dt="2021-07-27T03:32:39.452" v="36" actId="20577"/>
          <ac:spMkLst>
            <pc:docMk/>
            <pc:sldMk cId="862232680" sldId="256"/>
            <ac:spMk id="28" creationId="{2A462F26-0D5E-4B7A-9203-B904694E14C1}"/>
          </ac:spMkLst>
        </pc:spChg>
        <pc:spChg chg="add mod">
          <ac:chgData name="prathmesh jaiswal" userId="dc17d09118a4d065" providerId="Windows Live" clId="Web-{D45DDA66-B6CD-4E6E-A0DC-7670CA2D8AF3}" dt="2021-07-27T03:37:01.319" v="132" actId="1076"/>
          <ac:spMkLst>
            <pc:docMk/>
            <pc:sldMk cId="862232680" sldId="256"/>
            <ac:spMk id="29" creationId="{E12F1DBA-1AE1-43F0-8007-0A2C028E100B}"/>
          </ac:spMkLst>
        </pc:spChg>
        <pc:spChg chg="add mod">
          <ac:chgData name="prathmesh jaiswal" userId="dc17d09118a4d065" providerId="Windows Live" clId="Web-{D45DDA66-B6CD-4E6E-A0DC-7670CA2D8AF3}" dt="2021-07-27T03:36:56.522" v="131" actId="1076"/>
          <ac:spMkLst>
            <pc:docMk/>
            <pc:sldMk cId="862232680" sldId="256"/>
            <ac:spMk id="30" creationId="{20222FBC-BE85-4704-AD29-3D373104CD86}"/>
          </ac:spMkLst>
        </pc:spChg>
        <pc:spChg chg="add del mod">
          <ac:chgData name="prathmesh jaiswal" userId="dc17d09118a4d065" providerId="Windows Live" clId="Web-{D45DDA66-B6CD-4E6E-A0DC-7670CA2D8AF3}" dt="2021-07-27T03:37:50.711" v="169"/>
          <ac:spMkLst>
            <pc:docMk/>
            <pc:sldMk cId="862232680" sldId="256"/>
            <ac:spMk id="31" creationId="{DBAE62DF-821A-495D-AF98-F593348C3CF6}"/>
          </ac:spMkLst>
        </pc:spChg>
        <pc:spChg chg="add mod">
          <ac:chgData name="prathmesh jaiswal" userId="dc17d09118a4d065" providerId="Windows Live" clId="Web-{D45DDA66-B6CD-4E6E-A0DC-7670CA2D8AF3}" dt="2021-07-27T03:37:29.304" v="160" actId="20577"/>
          <ac:spMkLst>
            <pc:docMk/>
            <pc:sldMk cId="862232680" sldId="256"/>
            <ac:spMk id="32" creationId="{B6FA10B9-6475-4249-8ED5-B29C856D1446}"/>
          </ac:spMkLst>
        </pc:spChg>
        <pc:spChg chg="add mod">
          <ac:chgData name="prathmesh jaiswal" userId="dc17d09118a4d065" providerId="Windows Live" clId="Web-{D45DDA66-B6CD-4E6E-A0DC-7670CA2D8AF3}" dt="2021-07-27T03:38:22.399" v="184" actId="20577"/>
          <ac:spMkLst>
            <pc:docMk/>
            <pc:sldMk cId="862232680" sldId="256"/>
            <ac:spMk id="33" creationId="{32FFB9D5-7302-4E0E-877E-ACD2F9BC3984}"/>
          </ac:spMkLst>
        </pc:spChg>
        <pc:spChg chg="add mod">
          <ac:chgData name="prathmesh jaiswal" userId="dc17d09118a4d065" providerId="Windows Live" clId="Web-{D45DDA66-B6CD-4E6E-A0DC-7670CA2D8AF3}" dt="2021-07-27T03:40:11.261" v="231" actId="1076"/>
          <ac:spMkLst>
            <pc:docMk/>
            <pc:sldMk cId="862232680" sldId="256"/>
            <ac:spMk id="34" creationId="{47B8BDB4-002A-4F91-8A59-B495F87B42DB}"/>
          </ac:spMkLst>
        </pc:spChg>
        <pc:spChg chg="add mod">
          <ac:chgData name="prathmesh jaiswal" userId="dc17d09118a4d065" providerId="Windows Live" clId="Web-{D45DDA66-B6CD-4E6E-A0DC-7670CA2D8AF3}" dt="2021-07-27T03:39:55.792" v="221" actId="20577"/>
          <ac:spMkLst>
            <pc:docMk/>
            <pc:sldMk cId="862232680" sldId="256"/>
            <ac:spMk id="35" creationId="{D4F8FC8F-EE82-40B6-85BB-7BB3C3FE627E}"/>
          </ac:spMkLst>
        </pc:spChg>
        <pc:spChg chg="add mod">
          <ac:chgData name="prathmesh jaiswal" userId="dc17d09118a4d065" providerId="Windows Live" clId="Web-{D45DDA66-B6CD-4E6E-A0DC-7670CA2D8AF3}" dt="2021-07-27T03:42:23.046" v="267" actId="20577"/>
          <ac:spMkLst>
            <pc:docMk/>
            <pc:sldMk cId="862232680" sldId="256"/>
            <ac:spMk id="36" creationId="{B8B7154A-C714-4CDD-90E6-4772434A422C}"/>
          </ac:spMkLst>
        </pc:spChg>
        <pc:graphicFrameChg chg="del">
          <ac:chgData name="prathmesh jaiswal" userId="dc17d09118a4d065" providerId="Windows Live" clId="Web-{D45DDA66-B6CD-4E6E-A0DC-7670CA2D8AF3}" dt="2021-07-27T03:32:33.452" v="34"/>
          <ac:graphicFrameMkLst>
            <pc:docMk/>
            <pc:sldMk cId="862232680" sldId="256"/>
            <ac:graphicFrameMk id="4" creationId="{7F7117CE-5876-4264-912F-C6CAFFFECD90}"/>
          </ac:graphicFrameMkLst>
        </pc:graphicFrameChg>
      </pc:sldChg>
      <pc:sldChg chg="modSp">
        <pc:chgData name="prathmesh jaiswal" userId="dc17d09118a4d065" providerId="Windows Live" clId="Web-{D45DDA66-B6CD-4E6E-A0DC-7670CA2D8AF3}" dt="2021-07-27T03:43:35.407" v="277" actId="20577"/>
        <pc:sldMkLst>
          <pc:docMk/>
          <pc:sldMk cId="2939347516" sldId="257"/>
        </pc:sldMkLst>
        <pc:spChg chg="mod">
          <ac:chgData name="prathmesh jaiswal" userId="dc17d09118a4d065" providerId="Windows Live" clId="Web-{D45DDA66-B6CD-4E6E-A0DC-7670CA2D8AF3}" dt="2021-07-27T03:43:35.407" v="277" actId="20577"/>
          <ac:spMkLst>
            <pc:docMk/>
            <pc:sldMk cId="2939347516" sldId="257"/>
            <ac:spMk id="3" creationId="{04C7D021-7543-3846-AC53-A5705A2EDE14}"/>
          </ac:spMkLst>
        </pc:spChg>
      </pc:sldChg>
      <pc:sldChg chg="modSp">
        <pc:chgData name="prathmesh jaiswal" userId="dc17d09118a4d065" providerId="Windows Live" clId="Web-{D45DDA66-B6CD-4E6E-A0DC-7670CA2D8AF3}" dt="2021-07-27T03:44:25.049" v="283" actId="20577"/>
        <pc:sldMkLst>
          <pc:docMk/>
          <pc:sldMk cId="3290256357" sldId="258"/>
        </pc:sldMkLst>
        <pc:spChg chg="mod">
          <ac:chgData name="prathmesh jaiswal" userId="dc17d09118a4d065" providerId="Windows Live" clId="Web-{D45DDA66-B6CD-4E6E-A0DC-7670CA2D8AF3}" dt="2021-07-27T03:44:25.049" v="283" actId="20577"/>
          <ac:spMkLst>
            <pc:docMk/>
            <pc:sldMk cId="3290256357" sldId="258"/>
            <ac:spMk id="3" creationId="{F4168042-6379-364F-A5B1-503417158496}"/>
          </ac:spMkLst>
        </pc:spChg>
      </pc:sldChg>
      <pc:sldChg chg="addSp delSp modSp">
        <pc:chgData name="prathmesh jaiswal" userId="dc17d09118a4d065" providerId="Windows Live" clId="Web-{D45DDA66-B6CD-4E6E-A0DC-7670CA2D8AF3}" dt="2021-07-27T03:51:43.344" v="310" actId="1076"/>
        <pc:sldMkLst>
          <pc:docMk/>
          <pc:sldMk cId="2292321556" sldId="263"/>
        </pc:sldMkLst>
        <pc:spChg chg="mod">
          <ac:chgData name="prathmesh jaiswal" userId="dc17d09118a4d065" providerId="Windows Live" clId="Web-{D45DDA66-B6CD-4E6E-A0DC-7670CA2D8AF3}" dt="2021-07-27T03:51:43.344" v="310" actId="1076"/>
          <ac:spMkLst>
            <pc:docMk/>
            <pc:sldMk cId="2292321556" sldId="263"/>
            <ac:spMk id="3" creationId="{D35B1B84-5AC2-AE43-8DCA-CDC231FF2969}"/>
          </ac:spMkLst>
        </pc:spChg>
        <pc:picChg chg="add del mod">
          <ac:chgData name="prathmesh jaiswal" userId="dc17d09118a4d065" providerId="Windows Live" clId="Web-{D45DDA66-B6CD-4E6E-A0DC-7670CA2D8AF3}" dt="2021-07-27T03:51:35.656" v="308"/>
          <ac:picMkLst>
            <pc:docMk/>
            <pc:sldMk cId="2292321556" sldId="263"/>
            <ac:picMk id="4" creationId="{1C9B9627-1E6F-4CF7-8EE0-124DED7E20A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666C113-30E0-EC45-93A8-47521C4079DB}" type="datetimeFigureOut">
              <a:rPr lang="en-US" smtClean="0"/>
              <a:t>7/26/2021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253682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666C113-30E0-EC45-93A8-47521C4079DB}"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330472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666C113-30E0-EC45-93A8-47521C4079DB}" type="datetimeFigureOut">
              <a:rPr lang="en-US" smtClean="0"/>
              <a:t>7/26/2021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3927598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666C113-30E0-EC45-93A8-47521C4079DB}" type="datetimeFigureOut">
              <a:rPr lang="en-US" smtClean="0"/>
              <a:t>7/26/2021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07964DA-2647-5F4B-8CCE-1722F8442D9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0619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666C113-30E0-EC45-93A8-47521C4079DB}" type="datetimeFigureOut">
              <a:rPr lang="en-US" smtClean="0"/>
              <a:t>7/26/2021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2445962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666C113-30E0-EC45-93A8-47521C4079DB}"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1358088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666C113-30E0-EC45-93A8-47521C4079DB}"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1996037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666C113-30E0-EC45-93A8-47521C4079DB}"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3478846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666C113-30E0-EC45-93A8-47521C4079DB}" type="datetimeFigureOut">
              <a:rPr lang="en-US" smtClean="0"/>
              <a:t>7/26/2021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359845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666C113-30E0-EC45-93A8-47521C4079DB}"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55281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666C113-30E0-EC45-93A8-47521C4079DB}" type="datetimeFigureOut">
              <a:rPr lang="en-US" smtClean="0"/>
              <a:t>7/26/2021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251444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666C113-30E0-EC45-93A8-47521C4079DB}"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282767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666C113-30E0-EC45-93A8-47521C4079DB}"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135743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666C113-30E0-EC45-93A8-47521C4079DB}"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232146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66C113-30E0-EC45-93A8-47521C4079DB}"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183641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666C113-30E0-EC45-93A8-47521C4079DB}"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205929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666C113-30E0-EC45-93A8-47521C4079DB}"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964DA-2647-5F4B-8CCE-1722F8442D95}" type="slidenum">
              <a:rPr lang="en-US" smtClean="0"/>
              <a:t>‹#›</a:t>
            </a:fld>
            <a:endParaRPr lang="en-US"/>
          </a:p>
        </p:txBody>
      </p:sp>
    </p:spTree>
    <p:extLst>
      <p:ext uri="{BB962C8B-B14F-4D97-AF65-F5344CB8AC3E}">
        <p14:creationId xmlns:p14="http://schemas.microsoft.com/office/powerpoint/2010/main" val="281738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66C113-30E0-EC45-93A8-47521C4079DB}" type="datetimeFigureOut">
              <a:rPr lang="en-US" smtClean="0"/>
              <a:t>7/26/2021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7964DA-2647-5F4B-8CCE-1722F8442D95}" type="slidenum">
              <a:rPr lang="en-US" smtClean="0"/>
              <a:t>‹#›</a:t>
            </a:fld>
            <a:endParaRPr lang="en-US"/>
          </a:p>
        </p:txBody>
      </p:sp>
    </p:spTree>
    <p:extLst>
      <p:ext uri="{BB962C8B-B14F-4D97-AF65-F5344CB8AC3E}">
        <p14:creationId xmlns:p14="http://schemas.microsoft.com/office/powerpoint/2010/main" val="62864322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F8A4-E4B6-F745-BA70-6D7BB403F316}"/>
              </a:ext>
            </a:extLst>
          </p:cNvPr>
          <p:cNvSpPr>
            <a:spLocks noGrp="1"/>
          </p:cNvSpPr>
          <p:nvPr>
            <p:ph type="ctrTitle"/>
          </p:nvPr>
        </p:nvSpPr>
        <p:spPr>
          <a:xfrm>
            <a:off x="4470400" y="1925325"/>
            <a:ext cx="9469120" cy="1286616"/>
          </a:xfrm>
        </p:spPr>
        <p:txBody>
          <a:bodyPr/>
          <a:lstStyle/>
          <a:p>
            <a:r>
              <a:rPr lang="en-US" dirty="0"/>
              <a:t>CHAIN REACTION</a:t>
            </a:r>
          </a:p>
        </p:txBody>
      </p:sp>
      <p:sp>
        <p:nvSpPr>
          <p:cNvPr id="3" name="Subtitle 2">
            <a:extLst>
              <a:ext uri="{FF2B5EF4-FFF2-40B4-BE49-F238E27FC236}">
                <a16:creationId xmlns:a16="http://schemas.microsoft.com/office/drawing/2014/main" id="{014A9538-D3D1-AD4C-83D7-07716667F19B}"/>
              </a:ext>
            </a:extLst>
          </p:cNvPr>
          <p:cNvSpPr>
            <a:spLocks noGrp="1"/>
          </p:cNvSpPr>
          <p:nvPr>
            <p:ph type="subTitle" idx="1"/>
          </p:nvPr>
        </p:nvSpPr>
        <p:spPr>
          <a:xfrm>
            <a:off x="4165204" y="4919415"/>
            <a:ext cx="2494874" cy="599698"/>
          </a:xfrm>
        </p:spPr>
        <p:txBody>
          <a:bodyPr vert="horz" lIns="91440" tIns="45720" rIns="91440" bIns="45720" rtlCol="0" anchor="t">
            <a:normAutofit fontScale="85000" lnSpcReduction="20000"/>
          </a:bodyPr>
          <a:lstStyle/>
          <a:p>
            <a:endParaRPr lang="en-US" dirty="0"/>
          </a:p>
          <a:p>
            <a:pPr marL="342900" indent="-342900">
              <a:buChar char="•"/>
            </a:pPr>
            <a:r>
              <a:rPr lang="en-US" dirty="0"/>
              <a:t>Riya </a:t>
            </a:r>
            <a:r>
              <a:rPr lang="en-US" dirty="0" err="1"/>
              <a:t>phandhare</a:t>
            </a:r>
            <a:endParaRPr lang="en-US"/>
          </a:p>
          <a:p>
            <a:pPr marL="342900" indent="-342900">
              <a:buChar char="•"/>
            </a:pPr>
            <a:endParaRPr lang="en-US" dirty="0"/>
          </a:p>
        </p:txBody>
      </p:sp>
      <p:sp>
        <p:nvSpPr>
          <p:cNvPr id="19" name="TextBox 18">
            <a:extLst>
              <a:ext uri="{FF2B5EF4-FFF2-40B4-BE49-F238E27FC236}">
                <a16:creationId xmlns:a16="http://schemas.microsoft.com/office/drawing/2014/main" id="{A8FC18E6-573A-4962-BF26-8555D913E701}"/>
              </a:ext>
            </a:extLst>
          </p:cNvPr>
          <p:cNvSpPr txBox="1"/>
          <p:nvPr/>
        </p:nvSpPr>
        <p:spPr>
          <a:xfrm>
            <a:off x="6724650" y="52006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24" name="Slide Number Placeholder 23">
            <a:extLst>
              <a:ext uri="{FF2B5EF4-FFF2-40B4-BE49-F238E27FC236}">
                <a16:creationId xmlns:a16="http://schemas.microsoft.com/office/drawing/2014/main" id="{FBA903CD-F672-476C-88AA-BB6AA7E806BD}"/>
              </a:ext>
            </a:extLst>
          </p:cNvPr>
          <p:cNvSpPr>
            <a:spLocks noGrp="1"/>
          </p:cNvSpPr>
          <p:nvPr>
            <p:ph type="sldNum" sz="quarter" idx="12"/>
          </p:nvPr>
        </p:nvSpPr>
        <p:spPr/>
        <p:txBody>
          <a:bodyPr/>
          <a:lstStyle/>
          <a:p>
            <a:fld id="{707964DA-2647-5F4B-8CCE-1722F8442D95}" type="slidenum">
              <a:rPr lang="en-US" smtClean="0"/>
              <a:t>1</a:t>
            </a:fld>
            <a:endParaRPr lang="en-US"/>
          </a:p>
        </p:txBody>
      </p:sp>
      <p:sp>
        <p:nvSpPr>
          <p:cNvPr id="28" name="TextBox 27">
            <a:extLst>
              <a:ext uri="{FF2B5EF4-FFF2-40B4-BE49-F238E27FC236}">
                <a16:creationId xmlns:a16="http://schemas.microsoft.com/office/drawing/2014/main" id="{2A462F26-0D5E-4B7A-9203-B904694E14C1}"/>
              </a:ext>
            </a:extLst>
          </p:cNvPr>
          <p:cNvSpPr txBox="1"/>
          <p:nvPr/>
        </p:nvSpPr>
        <p:spPr>
          <a:xfrm>
            <a:off x="1724025" y="200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29" name="TextBox 28">
            <a:extLst>
              <a:ext uri="{FF2B5EF4-FFF2-40B4-BE49-F238E27FC236}">
                <a16:creationId xmlns:a16="http://schemas.microsoft.com/office/drawing/2014/main" id="{E12F1DBA-1AE1-43F0-8007-0A2C028E100B}"/>
              </a:ext>
            </a:extLst>
          </p:cNvPr>
          <p:cNvSpPr txBox="1"/>
          <p:nvPr/>
        </p:nvSpPr>
        <p:spPr>
          <a:xfrm>
            <a:off x="6725920" y="5110480"/>
            <a:ext cx="25196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Aarnav </a:t>
            </a:r>
            <a:r>
              <a:rPr lang="en-US" dirty="0" err="1"/>
              <a:t>phatak</a:t>
            </a:r>
          </a:p>
        </p:txBody>
      </p:sp>
      <p:sp>
        <p:nvSpPr>
          <p:cNvPr id="30" name="TextBox 29">
            <a:extLst>
              <a:ext uri="{FF2B5EF4-FFF2-40B4-BE49-F238E27FC236}">
                <a16:creationId xmlns:a16="http://schemas.microsoft.com/office/drawing/2014/main" id="{20222FBC-BE85-4704-AD29-3D373104CD86}"/>
              </a:ext>
            </a:extLst>
          </p:cNvPr>
          <p:cNvSpPr txBox="1"/>
          <p:nvPr/>
        </p:nvSpPr>
        <p:spPr>
          <a:xfrm>
            <a:off x="6726555" y="55683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Shivam </a:t>
            </a:r>
            <a:r>
              <a:rPr lang="en-US" dirty="0" err="1"/>
              <a:t>gaikwad</a:t>
            </a:r>
          </a:p>
        </p:txBody>
      </p:sp>
      <p:sp>
        <p:nvSpPr>
          <p:cNvPr id="32" name="TextBox 31">
            <a:extLst>
              <a:ext uri="{FF2B5EF4-FFF2-40B4-BE49-F238E27FC236}">
                <a16:creationId xmlns:a16="http://schemas.microsoft.com/office/drawing/2014/main" id="{B6FA10B9-6475-4249-8ED5-B29C856D1446}"/>
              </a:ext>
            </a:extLst>
          </p:cNvPr>
          <p:cNvSpPr txBox="1"/>
          <p:nvPr/>
        </p:nvSpPr>
        <p:spPr>
          <a:xfrm>
            <a:off x="9471025" y="51022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err="1"/>
              <a:t>Sachin</a:t>
            </a:r>
            <a:r>
              <a:rPr lang="en-US" dirty="0"/>
              <a:t> </a:t>
            </a:r>
            <a:r>
              <a:rPr lang="en-US" dirty="0" err="1"/>
              <a:t>bhujbal</a:t>
            </a:r>
          </a:p>
        </p:txBody>
      </p:sp>
      <p:sp>
        <p:nvSpPr>
          <p:cNvPr id="33" name="TextBox 32">
            <a:extLst>
              <a:ext uri="{FF2B5EF4-FFF2-40B4-BE49-F238E27FC236}">
                <a16:creationId xmlns:a16="http://schemas.microsoft.com/office/drawing/2014/main" id="{32FFB9D5-7302-4E0E-877E-ACD2F9BC3984}"/>
              </a:ext>
            </a:extLst>
          </p:cNvPr>
          <p:cNvSpPr txBox="1"/>
          <p:nvPr/>
        </p:nvSpPr>
        <p:spPr>
          <a:xfrm>
            <a:off x="9603740" y="557022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Nikhil </a:t>
            </a:r>
            <a:r>
              <a:rPr lang="en-US" dirty="0" err="1"/>
              <a:t>kolhe</a:t>
            </a:r>
          </a:p>
        </p:txBody>
      </p:sp>
      <p:sp>
        <p:nvSpPr>
          <p:cNvPr id="34" name="TextBox 33">
            <a:extLst>
              <a:ext uri="{FF2B5EF4-FFF2-40B4-BE49-F238E27FC236}">
                <a16:creationId xmlns:a16="http://schemas.microsoft.com/office/drawing/2014/main" id="{47B8BDB4-002A-4F91-8A59-B495F87B42DB}"/>
              </a:ext>
            </a:extLst>
          </p:cNvPr>
          <p:cNvSpPr txBox="1"/>
          <p:nvPr/>
        </p:nvSpPr>
        <p:spPr>
          <a:xfrm>
            <a:off x="3396615" y="44938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By:</a:t>
            </a:r>
          </a:p>
        </p:txBody>
      </p:sp>
      <p:sp>
        <p:nvSpPr>
          <p:cNvPr id="35" name="TextBox 34">
            <a:extLst>
              <a:ext uri="{FF2B5EF4-FFF2-40B4-BE49-F238E27FC236}">
                <a16:creationId xmlns:a16="http://schemas.microsoft.com/office/drawing/2014/main" id="{D4F8FC8F-EE82-40B6-85BB-7BB3C3FE627E}"/>
              </a:ext>
            </a:extLst>
          </p:cNvPr>
          <p:cNvSpPr txBox="1"/>
          <p:nvPr/>
        </p:nvSpPr>
        <p:spPr>
          <a:xfrm>
            <a:off x="4199890" y="55714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Prathmesh </a:t>
            </a:r>
            <a:r>
              <a:rPr lang="en-US" dirty="0" err="1"/>
              <a:t>jaiswal</a:t>
            </a:r>
          </a:p>
        </p:txBody>
      </p:sp>
      <p:sp>
        <p:nvSpPr>
          <p:cNvPr id="36" name="TextBox 35">
            <a:extLst>
              <a:ext uri="{FF2B5EF4-FFF2-40B4-BE49-F238E27FC236}">
                <a16:creationId xmlns:a16="http://schemas.microsoft.com/office/drawing/2014/main" id="{B8B7154A-C714-4CDD-90E6-4772434A422C}"/>
              </a:ext>
            </a:extLst>
          </p:cNvPr>
          <p:cNvSpPr txBox="1"/>
          <p:nvPr/>
        </p:nvSpPr>
        <p:spPr>
          <a:xfrm>
            <a:off x="2961005" y="2453004"/>
            <a:ext cx="813816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TITLE -   </a:t>
            </a:r>
            <a:endParaRPr lang="en-US" dirty="0"/>
          </a:p>
        </p:txBody>
      </p:sp>
    </p:spTree>
    <p:extLst>
      <p:ext uri="{BB962C8B-B14F-4D97-AF65-F5344CB8AC3E}">
        <p14:creationId xmlns:p14="http://schemas.microsoft.com/office/powerpoint/2010/main" val="862232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D5C013-F71F-BC44-819D-17117E14F89F}"/>
              </a:ext>
            </a:extLst>
          </p:cNvPr>
          <p:cNvSpPr>
            <a:spLocks noGrp="1"/>
          </p:cNvSpPr>
          <p:nvPr>
            <p:ph type="title"/>
          </p:nvPr>
        </p:nvSpPr>
        <p:spPr>
          <a:xfrm>
            <a:off x="670034" y="2477705"/>
            <a:ext cx="10515600" cy="1325563"/>
          </a:xfrm>
        </p:spPr>
        <p:txBody>
          <a:bodyPr/>
          <a:lstStyle/>
          <a:p>
            <a:pPr algn="ctr"/>
            <a:r>
              <a:rPr lang="en-US" dirty="0"/>
              <a:t>THANK YOU!</a:t>
            </a:r>
          </a:p>
        </p:txBody>
      </p:sp>
    </p:spTree>
    <p:extLst>
      <p:ext uri="{BB962C8B-B14F-4D97-AF65-F5344CB8AC3E}">
        <p14:creationId xmlns:p14="http://schemas.microsoft.com/office/powerpoint/2010/main" val="420377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7E9B-43C6-454B-9320-93035666AFD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04C7D021-7543-3846-AC53-A5705A2EDE14}"/>
              </a:ext>
            </a:extLst>
          </p:cNvPr>
          <p:cNvSpPr>
            <a:spLocks noGrp="1"/>
          </p:cNvSpPr>
          <p:nvPr>
            <p:ph idx="1"/>
          </p:nvPr>
        </p:nvSpPr>
        <p:spPr/>
        <p:txBody>
          <a:bodyPr vert="horz" lIns="91440" tIns="45720" rIns="91440" bIns="45720" rtlCol="0" anchor="t">
            <a:normAutofit/>
          </a:bodyPr>
          <a:lstStyle/>
          <a:p>
            <a:pPr marL="0" indent="0">
              <a:buNone/>
            </a:pPr>
            <a:r>
              <a:rPr lang="en-IN" sz="2400" dirty="0"/>
              <a:t>This project is aimed at presenting the thinking behind the design of a game and explaining how we adapt the metaphor/image of CHAIN REACTION to devise the game. The players are guided to choose correct and suitable triggers to construct orbs in a blank cell with continuous motivation, and thus, achieve the game’s objective. The purpose of this study is to use the procedures suggested in the Creative Problem Solving (CPS) model , as the analytical model in order to comprehend the circumstances of game operations during the processes of solving problem and explore the design thinking of game interaction. </a:t>
            </a:r>
            <a:endParaRPr lang="en-US" sz="2400" dirty="0"/>
          </a:p>
        </p:txBody>
      </p:sp>
    </p:spTree>
    <p:extLst>
      <p:ext uri="{BB962C8B-B14F-4D97-AF65-F5344CB8AC3E}">
        <p14:creationId xmlns:p14="http://schemas.microsoft.com/office/powerpoint/2010/main" val="293934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AECD-E362-F742-842D-A2EC33DA298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4168042-6379-364F-A5B1-503417158496}"/>
              </a:ext>
            </a:extLst>
          </p:cNvPr>
          <p:cNvSpPr>
            <a:spLocks noGrp="1"/>
          </p:cNvSpPr>
          <p:nvPr>
            <p:ph idx="1"/>
          </p:nvPr>
        </p:nvSpPr>
        <p:spPr/>
        <p:txBody>
          <a:bodyPr vert="horz" lIns="91440" tIns="45720" rIns="91440" bIns="45720" rtlCol="0" anchor="t">
            <a:normAutofit/>
          </a:bodyPr>
          <a:lstStyle/>
          <a:p>
            <a:pPr marL="0" indent="0">
              <a:buNone/>
            </a:pPr>
            <a:r>
              <a:rPr lang="en-US" sz="2400" dirty="0"/>
              <a:t>This is a strategic game for two to six players. In this game, players have to take control of the board by eliminating opponents orbs. At the end, the one who takes the control over the whole board will wins.</a:t>
            </a:r>
          </a:p>
          <a:p>
            <a:pPr marL="0" indent="0">
              <a:buNone/>
            </a:pPr>
            <a:r>
              <a:rPr lang="en-US" sz="2400" dirty="0"/>
              <a:t>Players take it in turns to place their orbs in a cell. Once a cell has reached a specific number of orbs, the cell explodes adding each orb to the adjacent cells and claiming these cells for that player.</a:t>
            </a:r>
          </a:p>
          <a:p>
            <a:pPr marL="0" indent="0">
              <a:buNone/>
            </a:pPr>
            <a:r>
              <a:rPr lang="en-US" sz="2400" dirty="0"/>
              <a:t>Players may only place their orbs in a blank cell or in a cell that contains orbs of his/her own color. As soon as a player eliminates all his opponent's orbs, he/she wins the game.</a:t>
            </a:r>
          </a:p>
        </p:txBody>
      </p:sp>
    </p:spTree>
    <p:extLst>
      <p:ext uri="{BB962C8B-B14F-4D97-AF65-F5344CB8AC3E}">
        <p14:creationId xmlns:p14="http://schemas.microsoft.com/office/powerpoint/2010/main" val="329025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BB92-C813-7243-859E-4207877FA9C5}"/>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25A3A258-B783-DA41-AE4E-C757FED96B0D}"/>
              </a:ext>
            </a:extLst>
          </p:cNvPr>
          <p:cNvSpPr>
            <a:spLocks noGrp="1"/>
          </p:cNvSpPr>
          <p:nvPr>
            <p:ph idx="1"/>
          </p:nvPr>
        </p:nvSpPr>
        <p:spPr/>
        <p:txBody>
          <a:bodyPr>
            <a:normAutofit/>
          </a:bodyPr>
          <a:lstStyle/>
          <a:p>
            <a:r>
              <a:rPr lang="en-US" sz="2800" dirty="0"/>
              <a:t>Tkinter - </a:t>
            </a:r>
            <a:r>
              <a:rPr lang="en-IN" sz="2800" dirty="0"/>
              <a:t>Tkinter is a Python binding to the Tk GUI toolkit. It is the standard Python interface to the Tk GUI toolkit, and is Python's de facto standard GUI.</a:t>
            </a:r>
          </a:p>
          <a:p>
            <a:r>
              <a:rPr lang="en-US" sz="2800" dirty="0"/>
              <a:t>Software used - PyCharm</a:t>
            </a:r>
          </a:p>
          <a:p>
            <a:r>
              <a:rPr lang="en-US" sz="2800" dirty="0"/>
              <a:t>Programming language - Python</a:t>
            </a:r>
          </a:p>
        </p:txBody>
      </p:sp>
    </p:spTree>
    <p:extLst>
      <p:ext uri="{BB962C8B-B14F-4D97-AF65-F5344CB8AC3E}">
        <p14:creationId xmlns:p14="http://schemas.microsoft.com/office/powerpoint/2010/main" val="171916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99BB-8279-3343-97CC-10C1BD8A74DF}"/>
              </a:ext>
            </a:extLst>
          </p:cNvPr>
          <p:cNvSpPr>
            <a:spLocks noGrp="1"/>
          </p:cNvSpPr>
          <p:nvPr>
            <p:ph type="title"/>
          </p:nvPr>
        </p:nvSpPr>
        <p:spPr>
          <a:xfrm>
            <a:off x="7388772" y="764373"/>
            <a:ext cx="4117428" cy="988228"/>
          </a:xfrm>
        </p:spPr>
        <p:txBody>
          <a:bodyPr/>
          <a:lstStyle/>
          <a:p>
            <a:r>
              <a:rPr lang="en-US" dirty="0"/>
              <a:t>flowchart</a:t>
            </a:r>
          </a:p>
        </p:txBody>
      </p:sp>
      <p:pic>
        <p:nvPicPr>
          <p:cNvPr id="5" name="Content Placeholder 4">
            <a:extLst>
              <a:ext uri="{FF2B5EF4-FFF2-40B4-BE49-F238E27FC236}">
                <a16:creationId xmlns:a16="http://schemas.microsoft.com/office/drawing/2014/main" id="{5F22E3F6-A36B-AF4D-A721-6B649F2AA40B}"/>
              </a:ext>
            </a:extLst>
          </p:cNvPr>
          <p:cNvPicPr>
            <a:picLocks noGrp="1" noChangeAspect="1"/>
          </p:cNvPicPr>
          <p:nvPr>
            <p:ph idx="1"/>
          </p:nvPr>
        </p:nvPicPr>
        <p:blipFill>
          <a:blip r:embed="rId2"/>
          <a:stretch>
            <a:fillRect/>
          </a:stretch>
        </p:blipFill>
        <p:spPr>
          <a:xfrm>
            <a:off x="1051035" y="764373"/>
            <a:ext cx="6695089" cy="5594386"/>
          </a:xfrm>
        </p:spPr>
      </p:pic>
    </p:spTree>
    <p:extLst>
      <p:ext uri="{BB962C8B-B14F-4D97-AF65-F5344CB8AC3E}">
        <p14:creationId xmlns:p14="http://schemas.microsoft.com/office/powerpoint/2010/main" val="2193576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5219-16E0-E349-B2F8-879D6E6677F4}"/>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F0461E40-FD26-5142-8F11-0BFF6C24CDF8}"/>
              </a:ext>
            </a:extLst>
          </p:cNvPr>
          <p:cNvSpPr>
            <a:spLocks noGrp="1"/>
          </p:cNvSpPr>
          <p:nvPr>
            <p:ph idx="1"/>
          </p:nvPr>
        </p:nvSpPr>
        <p:spPr/>
        <p:txBody>
          <a:bodyPr>
            <a:normAutofit fontScale="77500" lnSpcReduction="20000"/>
          </a:bodyPr>
          <a:lstStyle/>
          <a:p>
            <a:r>
              <a:rPr lang="en-US" dirty="0"/>
              <a:t>The Board of chain game is 9×6 as in dimension. The game play takes place in an board.</a:t>
            </a:r>
          </a:p>
          <a:p>
            <a:r>
              <a:rPr lang="en-US" dirty="0"/>
              <a:t>For each cell in the board, we define a critical mass. The critical mass is equal to the number of orthogonally adjacent cell. that would be 4 for usual cells, 3 for cells, in the edge and 2 for cells, in the corner.</a:t>
            </a:r>
          </a:p>
          <a:p>
            <a:r>
              <a:rPr lang="en-US" dirty="0"/>
              <a:t>All cells, are initially empty. The red and the  green player takes turn to place  "orbs" of their corresponding colors. The red player can only place an (red) orb in an impair cell or a cell which already contains one or more red orbs. When two or more orbs are place in the same cell, they stack up.</a:t>
            </a:r>
          </a:p>
          <a:p>
            <a:r>
              <a:rPr lang="en-US" dirty="0"/>
              <a:t>When a cell is loaded with a number of orbs equal to it's  critical mass, the stack immediately. Explodes as a result of the explosion, to each of the orthogonally adjacent cells, an orbs as it's added and the initial cell looses as many orbs as it's critical mass. The explosions might result in overloading of an adjacent cell and the chain reaction of explosion continues unit every cell is stable.</a:t>
            </a:r>
          </a:p>
          <a:p>
            <a:r>
              <a:rPr lang="en-US" dirty="0"/>
              <a:t>When a red cell explodes and there are green cells around the green cells are converted to red and the other rules of explosions still follow. The same rule is applicable for other colors.</a:t>
            </a:r>
          </a:p>
          <a:p>
            <a:r>
              <a:rPr lang="en-US" dirty="0"/>
              <a:t>The winner is the one who eliminates every other players orbs.</a:t>
            </a:r>
          </a:p>
        </p:txBody>
      </p:sp>
    </p:spTree>
    <p:extLst>
      <p:ext uri="{BB962C8B-B14F-4D97-AF65-F5344CB8AC3E}">
        <p14:creationId xmlns:p14="http://schemas.microsoft.com/office/powerpoint/2010/main" val="297068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B6A4-CDD0-0748-9796-55E9F53E0A8C}"/>
              </a:ext>
            </a:extLst>
          </p:cNvPr>
          <p:cNvSpPr>
            <a:spLocks noGrp="1"/>
          </p:cNvSpPr>
          <p:nvPr>
            <p:ph type="title"/>
          </p:nvPr>
        </p:nvSpPr>
        <p:spPr>
          <a:xfrm>
            <a:off x="3393440" y="368133"/>
            <a:ext cx="8610600" cy="1293028"/>
          </a:xfrm>
        </p:spPr>
        <p:txBody>
          <a:bodyPr/>
          <a:lstStyle/>
          <a:p>
            <a:r>
              <a:rPr lang="en-US" dirty="0"/>
              <a:t>Algorithm</a:t>
            </a:r>
          </a:p>
        </p:txBody>
      </p:sp>
      <p:sp>
        <p:nvSpPr>
          <p:cNvPr id="3" name="Content Placeholder 2">
            <a:extLst>
              <a:ext uri="{FF2B5EF4-FFF2-40B4-BE49-F238E27FC236}">
                <a16:creationId xmlns:a16="http://schemas.microsoft.com/office/drawing/2014/main" id="{1FCB7D6D-0D53-2345-B89F-C7418912FE25}"/>
              </a:ext>
            </a:extLst>
          </p:cNvPr>
          <p:cNvSpPr>
            <a:spLocks noGrp="1"/>
          </p:cNvSpPr>
          <p:nvPr>
            <p:ph idx="1"/>
          </p:nvPr>
        </p:nvSpPr>
        <p:spPr>
          <a:xfrm>
            <a:off x="675640" y="1290320"/>
            <a:ext cx="13543280" cy="5812285"/>
          </a:xfrm>
        </p:spPr>
        <p:txBody>
          <a:bodyPr vert="horz" lIns="91440" tIns="45720" rIns="91440" bIns="45720" rtlCol="0" anchor="t">
            <a:normAutofit fontScale="55000" lnSpcReduction="20000"/>
          </a:bodyPr>
          <a:lstStyle/>
          <a:p>
            <a:pPr marL="0" indent="0">
              <a:buNone/>
            </a:pPr>
            <a:r>
              <a:rPr lang="en-US" dirty="0"/>
              <a:t>1.Start.</a:t>
            </a:r>
          </a:p>
          <a:p>
            <a:pPr marL="0" indent="0">
              <a:buNone/>
            </a:pPr>
            <a:r>
              <a:rPr lang="en-US" dirty="0"/>
              <a:t>2.import </a:t>
            </a:r>
            <a:r>
              <a:rPr lang="en-US" dirty="0" err="1"/>
              <a:t>tkinter</a:t>
            </a:r>
            <a:r>
              <a:rPr lang="en-US" dirty="0"/>
              <a:t>.</a:t>
            </a:r>
          </a:p>
          <a:p>
            <a:pPr marL="0" indent="0">
              <a:buNone/>
            </a:pPr>
            <a:r>
              <a:rPr lang="en-US" dirty="0"/>
              <a:t>   2.1 import </a:t>
            </a:r>
            <a:r>
              <a:rPr lang="en-US" dirty="0" err="1"/>
              <a:t>tkinter.font</a:t>
            </a:r>
            <a:r>
              <a:rPr lang="en-US" dirty="0"/>
              <a:t>.</a:t>
            </a:r>
          </a:p>
          <a:p>
            <a:pPr marL="0" indent="0">
              <a:buNone/>
            </a:pPr>
            <a:r>
              <a:rPr lang="en-US" dirty="0"/>
              <a:t>3.sert up an odd even counter.</a:t>
            </a:r>
          </a:p>
          <a:p>
            <a:pPr marL="0" indent="0">
              <a:buNone/>
            </a:pPr>
            <a:r>
              <a:rPr lang="en-US" dirty="0"/>
              <a:t>   3.1 if cell is empty</a:t>
            </a:r>
          </a:p>
          <a:p>
            <a:pPr marL="0" indent="0">
              <a:buNone/>
            </a:pPr>
            <a:r>
              <a:rPr lang="en-US" dirty="0"/>
              <a:t>        3.1.1 count even</a:t>
            </a:r>
          </a:p>
          <a:p>
            <a:pPr marL="0" indent="0">
              <a:buNone/>
            </a:pPr>
            <a:r>
              <a:rPr lang="en-US" dirty="0"/>
              <a:t>        3.1.2 add a green atom </a:t>
            </a:r>
          </a:p>
          <a:p>
            <a:pPr marL="0" indent="0">
              <a:buNone/>
            </a:pPr>
            <a:r>
              <a:rPr lang="en-US" dirty="0"/>
              <a:t>   3.2 if cell is not empty</a:t>
            </a:r>
          </a:p>
          <a:p>
            <a:pPr marL="0" indent="0">
              <a:buNone/>
            </a:pPr>
            <a:r>
              <a:rPr lang="en-US" dirty="0"/>
              <a:t>        3.2.1 count odd </a:t>
            </a:r>
          </a:p>
          <a:p>
            <a:pPr marL="0" indent="0">
              <a:buNone/>
            </a:pPr>
            <a:r>
              <a:rPr lang="en-US" dirty="0"/>
              <a:t>        3.2.2  add a red atom</a:t>
            </a:r>
          </a:p>
          <a:p>
            <a:pPr marL="0" indent="0">
              <a:buNone/>
            </a:pPr>
            <a:r>
              <a:rPr lang="en-US" dirty="0"/>
              <a:t>4. if cell is full</a:t>
            </a:r>
          </a:p>
          <a:p>
            <a:pPr marL="0" indent="0">
              <a:buNone/>
            </a:pPr>
            <a:r>
              <a:rPr lang="en-US" dirty="0"/>
              <a:t>   4.1 explode an atom</a:t>
            </a:r>
          </a:p>
          <a:p>
            <a:pPr marL="0" indent="0">
              <a:buNone/>
            </a:pPr>
            <a:r>
              <a:rPr lang="en-US" dirty="0"/>
              <a:t>  4.2  set the </a:t>
            </a:r>
            <a:r>
              <a:rPr lang="en-US" dirty="0" err="1"/>
              <a:t>celll</a:t>
            </a:r>
            <a:r>
              <a:rPr lang="en-US" dirty="0"/>
              <a:t> as empty</a:t>
            </a:r>
          </a:p>
          <a:p>
            <a:pPr marL="0" indent="0">
              <a:buNone/>
            </a:pPr>
            <a:r>
              <a:rPr lang="en-US" dirty="0"/>
              <a:t>  4.3 decreasing the capacity of neighboring cell by 1</a:t>
            </a:r>
          </a:p>
          <a:p>
            <a:pPr marL="0" indent="0">
              <a:buNone/>
            </a:pPr>
            <a:r>
              <a:rPr lang="en-US" dirty="0"/>
              <a:t>5. if cell is not full </a:t>
            </a:r>
          </a:p>
          <a:p>
            <a:pPr marL="0" indent="0">
              <a:buNone/>
            </a:pPr>
            <a:r>
              <a:rPr lang="en-US" dirty="0"/>
              <a:t>  5.1 add red/green atom depending upon counter value of incoming atoms.</a:t>
            </a:r>
          </a:p>
          <a:p>
            <a:pPr marL="0" indent="0">
              <a:buNone/>
            </a:pPr>
            <a:r>
              <a:rPr lang="en-US" dirty="0"/>
              <a:t>6 if no player can play</a:t>
            </a:r>
          </a:p>
          <a:p>
            <a:pPr marL="0" indent="0">
              <a:buNone/>
            </a:pPr>
            <a:r>
              <a:rPr lang="en-US" dirty="0"/>
              <a:t>  6.1 declare winner</a:t>
            </a:r>
          </a:p>
          <a:p>
            <a:pPr marL="0" indent="0">
              <a:buNone/>
            </a:pPr>
            <a:r>
              <a:rPr lang="en-US" dirty="0"/>
              <a:t>  6.2 </a:t>
            </a:r>
            <a:r>
              <a:rPr lang="en-US" dirty="0" err="1"/>
              <a:t>self notification</a:t>
            </a:r>
            <a:r>
              <a:rPr lang="en-US" dirty="0"/>
              <a:t> message to win status </a:t>
            </a:r>
          </a:p>
          <a:p>
            <a:pPr marL="0" indent="0">
              <a:buNone/>
            </a:pPr>
            <a:r>
              <a:rPr lang="en-US" dirty="0"/>
              <a:t>7. set  the dimension of the board</a:t>
            </a:r>
          </a:p>
          <a:p>
            <a:pPr marL="0" indent="0">
              <a:buNone/>
            </a:pPr>
            <a:r>
              <a:rPr lang="en-US" dirty="0"/>
              <a:t>8.set no. of player  and assign </a:t>
            </a:r>
            <a:r>
              <a:rPr lang="en-US" dirty="0" err="1"/>
              <a:t>colour</a:t>
            </a:r>
            <a:r>
              <a:rPr lang="en-US" dirty="0"/>
              <a:t> to each of them</a:t>
            </a:r>
          </a:p>
          <a:p>
            <a:pPr marL="0" indent="0">
              <a:buNone/>
            </a:pPr>
            <a:r>
              <a:rPr lang="en-US" dirty="0"/>
              <a:t>9.stop</a:t>
            </a:r>
          </a:p>
          <a:p>
            <a:pPr marL="0" indent="0">
              <a:buNone/>
            </a:pPr>
            <a:endParaRPr lang="en-US" dirty="0"/>
          </a:p>
        </p:txBody>
      </p:sp>
    </p:spTree>
    <p:extLst>
      <p:ext uri="{BB962C8B-B14F-4D97-AF65-F5344CB8AC3E}">
        <p14:creationId xmlns:p14="http://schemas.microsoft.com/office/powerpoint/2010/main" val="227663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F659-850C-C44F-B0BB-7327A2EC11EA}"/>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D35B1B84-5AC2-AE43-8DCA-CDC231FF2969}"/>
              </a:ext>
            </a:extLst>
          </p:cNvPr>
          <p:cNvSpPr>
            <a:spLocks noGrp="1"/>
          </p:cNvSpPr>
          <p:nvPr>
            <p:ph idx="1"/>
          </p:nvPr>
        </p:nvSpPr>
        <p:spPr>
          <a:xfrm>
            <a:off x="6245825" y="2054408"/>
            <a:ext cx="5140960" cy="4024125"/>
          </a:xfrm>
        </p:spPr>
        <p:txBody>
          <a:bodyPr>
            <a:normAutofit fontScale="92500" lnSpcReduction="10000"/>
          </a:bodyPr>
          <a:lstStyle/>
          <a:p>
            <a:pPr marL="0" indent="0">
              <a:buNone/>
            </a:pPr>
            <a:r>
              <a:rPr lang="en-US" sz="2800" dirty="0"/>
              <a:t>A macroscopic metaphor for chain reactions is thus a snowball causing a larger snowball until finally an avalanche results (" snowball effect ") This is a result of stored gravitational potential energy seeking a path of release over friction .Chemically the equivalent to a snow avalanche is a spark causing of forest fire.</a:t>
            </a:r>
          </a:p>
        </p:txBody>
      </p:sp>
    </p:spTree>
    <p:extLst>
      <p:ext uri="{BB962C8B-B14F-4D97-AF65-F5344CB8AC3E}">
        <p14:creationId xmlns:p14="http://schemas.microsoft.com/office/powerpoint/2010/main" val="229232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66FF-1E76-8E49-99AD-26491227D27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D728FEE-8E77-2747-B455-95E3E7CEC675}"/>
              </a:ext>
            </a:extLst>
          </p:cNvPr>
          <p:cNvSpPr>
            <a:spLocks noGrp="1"/>
          </p:cNvSpPr>
          <p:nvPr>
            <p:ph idx="1"/>
          </p:nvPr>
        </p:nvSpPr>
        <p:spPr>
          <a:xfrm>
            <a:off x="685800" y="2194560"/>
            <a:ext cx="10820400" cy="4348744"/>
          </a:xfrm>
        </p:spPr>
        <p:txBody>
          <a:bodyPr/>
          <a:lstStyle/>
          <a:p>
            <a:pPr marL="0" indent="0">
              <a:buNone/>
            </a:pPr>
            <a:r>
              <a:rPr lang="en-US" dirty="0"/>
              <a:t>Chain Reaction is a highly addictive game where you try to explode as many balls as possible. Having one of the easiest game - play among all touch screen games. Chain Reaction is played just with a single tap that will start the reaction and fill the screen with colorful explosion balls. The most interesting thing is how unpredictable the game seems to be in the end, at least when you play if with your friend. The obvious condition tells you that you are at better off at the moment by having as many observations as possible this turns out very wrong. When it so seems to everyone that red will win, blue suddenly takes over . Colored atoms are placed by players in turns one after the after. Corner cells can accommodate maximum of one atom. On Chain Reaction,  contestants tried to connect words that form a multi- word chain. </a:t>
            </a:r>
            <a:r>
              <a:rPr lang="en-US" b="1" dirty="0"/>
              <a:t>"Chain Reaction, Where one words leads to another, and the right word leads to thousands of dollars.”</a:t>
            </a:r>
          </a:p>
        </p:txBody>
      </p:sp>
    </p:spTree>
    <p:extLst>
      <p:ext uri="{BB962C8B-B14F-4D97-AF65-F5344CB8AC3E}">
        <p14:creationId xmlns:p14="http://schemas.microsoft.com/office/powerpoint/2010/main" val="184846308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{46498819-C13B-AB47-A08D-5250E012E688}tf10001079</Template>
  <TotalTime>2944</TotalTime>
  <Words>820</Words>
  <Application>Microsoft Office PowerPoint</Application>
  <PresentationFormat>Widescreen</PresentationFormat>
  <Paragraphs>26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Vapor Trail</vt:lpstr>
      <vt:lpstr>CHAIN REACTION</vt:lpstr>
      <vt:lpstr>Abstract</vt:lpstr>
      <vt:lpstr>Introduction</vt:lpstr>
      <vt:lpstr>Components</vt:lpstr>
      <vt:lpstr>flowchart</vt:lpstr>
      <vt:lpstr>Explanation</vt:lpstr>
      <vt:lpstr>Algorithm</vt:lpstr>
      <vt:lpstr>Results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Aarnav Pathak</dc:creator>
  <cp:lastModifiedBy>Aarnav Pathak</cp:lastModifiedBy>
  <cp:revision>208</cp:revision>
  <dcterms:created xsi:type="dcterms:W3CDTF">2021-07-23T21:25:11Z</dcterms:created>
  <dcterms:modified xsi:type="dcterms:W3CDTF">2021-07-27T03:51:46Z</dcterms:modified>
</cp:coreProperties>
</file>