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ccaae1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ccaae1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ccaae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ccaae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2ccaae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2ccaae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2ccaae1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2ccaae1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2ccaae1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2ccaae1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ccaae1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ccaae1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21e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0d21e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2ccaae1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2ccaae1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ccaae1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ccaae1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dimensional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boy, so much I wish I could have done.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More exhaustive search of the input parameter space described by our dimensionality constraint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Instantiate a local spark network so I can scale up a bit more/deal with the fragility of the jupyter notebook (I crashed it so, so many times)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Apply a neural net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Their epoch system would probably allow me to hit larger scales as well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Suspect I could get more accuracy with one of these as there’s a lot of implicit feature generation for it to do.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 had three more labeled datasets and I would have loved to include those, but I was already maxing out on dimensionality with my single dataset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 really would love to have explored more n-grams. Now that I have my lexical slicing pattern established there could be some work done there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 also suspect that slicing pattern could be productive if mixed with the n-gram association vectors somehow. Lots to explore...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Better/more hyper parameter testing, cross validation and a bunch of other little improvements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 had a lot of these in place but near the end I was madly stripping away complexity to get things to run on my local machine.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 would love to test my model on other labeled datasets. I suspect it has poor generalizability but I don’t know yet.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Language even have features?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80425"/>
            <a:ext cx="28080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Spent a fair bit of time clawing at a featureless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Pictured Right: What I ran into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25" y="907325"/>
            <a:ext cx="5719501" cy="381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75200" y="5062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empty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841500"/>
            <a:ext cx="28080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now become full.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 million is a very large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way to model this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50" y="152400"/>
            <a:ext cx="322973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Challenge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longer “what features can I add”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“How few features can I squeeze the relevant information into?: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Right: Squeezing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275" y="152400"/>
            <a:ext cx="322501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domain knowledge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674050"/>
            <a:ext cx="28080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Silver tongue, but formal language is foreign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150" y="187675"/>
            <a:ext cx="322501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layer of abstraction out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provided possibility space, one layer of abstraction provided larger possibility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layer out is enough to explore, but not enough to be computationally impossible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Right: the grid I was establishing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100" y="2018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 a lot of testing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Empiricism as a replacement for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Dimensionality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Hyper parameters(Depreciated)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425" y="1080500"/>
            <a:ext cx="5719500" cy="298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Dimensionality: Scoped!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lang="en"/>
              <a:t>Parameters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Polarity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Vector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225" y="1566323"/>
            <a:ext cx="4700650" cy="22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Polarity : </a:t>
            </a:r>
            <a:r>
              <a:rPr lang="en"/>
              <a:t>Ineffective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Ratio: Impactful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Topics: Counter productive?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Effect: Small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Pictured right: Size of effect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665713"/>
            <a:ext cx="5719501" cy="381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