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12"/>
  </p:notesMasterIdLst>
  <p:sldIdLst>
    <p:sldId id="256" r:id="rId5"/>
    <p:sldId id="271" r:id="rId6"/>
    <p:sldId id="259" r:id="rId7"/>
    <p:sldId id="257" r:id="rId8"/>
    <p:sldId id="264" r:id="rId9"/>
    <p:sldId id="27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2" autoAdjust="0"/>
    <p:restoredTop sz="94598" autoAdjust="0"/>
  </p:normalViewPr>
  <p:slideViewPr>
    <p:cSldViewPr snapToGrid="0" showGuides="1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62328-6D30-497E-BA3A-D21CF9B877C0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</dgm:pt>
    <dgm:pt modelId="{DE686D8F-C615-4765-88AE-466911999F49}">
      <dgm:prSet phldrT="[Text]"/>
      <dgm:spPr/>
      <dgm:t>
        <a:bodyPr/>
        <a:lstStyle/>
        <a:p>
          <a:r>
            <a:rPr lang="en-IN" dirty="0"/>
            <a:t>DATA ACQUISITION</a:t>
          </a:r>
        </a:p>
      </dgm:t>
    </dgm:pt>
    <dgm:pt modelId="{33DC8A64-1E7F-42C2-A347-B83FE0360F72}" type="parTrans" cxnId="{098A8DDC-CF55-4531-829F-A058B811909B}">
      <dgm:prSet/>
      <dgm:spPr/>
      <dgm:t>
        <a:bodyPr/>
        <a:lstStyle/>
        <a:p>
          <a:endParaRPr lang="en-IN"/>
        </a:p>
      </dgm:t>
    </dgm:pt>
    <dgm:pt modelId="{C6448122-79DC-4A4F-8EE8-4D421F072757}" type="sibTrans" cxnId="{098A8DDC-CF55-4531-829F-A058B811909B}">
      <dgm:prSet/>
      <dgm:spPr/>
      <dgm:t>
        <a:bodyPr/>
        <a:lstStyle/>
        <a:p>
          <a:endParaRPr lang="en-IN"/>
        </a:p>
      </dgm:t>
    </dgm:pt>
    <dgm:pt modelId="{A92FEDBD-095C-495B-9D70-A01D250B8728}">
      <dgm:prSet phldrT="[Text]"/>
      <dgm:spPr/>
      <dgm:t>
        <a:bodyPr/>
        <a:lstStyle/>
        <a:p>
          <a:r>
            <a:rPr lang="en-IN" dirty="0"/>
            <a:t>LOAD DATASET</a:t>
          </a:r>
        </a:p>
      </dgm:t>
    </dgm:pt>
    <dgm:pt modelId="{C9200ABB-91E5-46B8-93C2-507F1A49EDF4}" type="parTrans" cxnId="{514A729B-10C0-4188-9A92-B61F918C851C}">
      <dgm:prSet/>
      <dgm:spPr/>
      <dgm:t>
        <a:bodyPr/>
        <a:lstStyle/>
        <a:p>
          <a:endParaRPr lang="en-IN"/>
        </a:p>
      </dgm:t>
    </dgm:pt>
    <dgm:pt modelId="{8DBBA97C-0A7F-49BB-AFE5-0BAB0849C7B1}" type="sibTrans" cxnId="{514A729B-10C0-4188-9A92-B61F918C851C}">
      <dgm:prSet/>
      <dgm:spPr/>
      <dgm:t>
        <a:bodyPr/>
        <a:lstStyle/>
        <a:p>
          <a:endParaRPr lang="en-IN"/>
        </a:p>
      </dgm:t>
    </dgm:pt>
    <dgm:pt modelId="{9F8EA19E-EDFA-4EDA-AC7F-5C58172E343C}">
      <dgm:prSet/>
      <dgm:spPr/>
      <dgm:t>
        <a:bodyPr/>
        <a:lstStyle/>
        <a:p>
          <a:r>
            <a:rPr lang="en-IN" dirty="0"/>
            <a:t>PREDICTION</a:t>
          </a:r>
        </a:p>
      </dgm:t>
    </dgm:pt>
    <dgm:pt modelId="{41BC5554-7C36-45E8-9AD0-28B925E1C54F}" type="parTrans" cxnId="{3E2F30EE-973E-4897-87A9-F8EB57BEEC98}">
      <dgm:prSet/>
      <dgm:spPr/>
      <dgm:t>
        <a:bodyPr/>
        <a:lstStyle/>
        <a:p>
          <a:endParaRPr lang="en-IN"/>
        </a:p>
      </dgm:t>
    </dgm:pt>
    <dgm:pt modelId="{A3C1A710-2DFB-496B-8F60-843633C5E134}" type="sibTrans" cxnId="{3E2F30EE-973E-4897-87A9-F8EB57BEEC98}">
      <dgm:prSet/>
      <dgm:spPr/>
      <dgm:t>
        <a:bodyPr/>
        <a:lstStyle/>
        <a:p>
          <a:endParaRPr lang="en-IN"/>
        </a:p>
      </dgm:t>
    </dgm:pt>
    <dgm:pt modelId="{023ED716-4FC4-449C-BF89-9DB1475D148C}">
      <dgm:prSet/>
      <dgm:spPr/>
      <dgm:t>
        <a:bodyPr/>
        <a:lstStyle/>
        <a:p>
          <a:r>
            <a:rPr lang="en-IN" dirty="0"/>
            <a:t>COMPUTE RESULTS</a:t>
          </a:r>
        </a:p>
      </dgm:t>
    </dgm:pt>
    <dgm:pt modelId="{A77DD013-67B2-408A-A13F-99FDA68E0453}" type="parTrans" cxnId="{B0A3AAE2-591B-446D-9D1B-8B9676E2B076}">
      <dgm:prSet/>
      <dgm:spPr/>
      <dgm:t>
        <a:bodyPr/>
        <a:lstStyle/>
        <a:p>
          <a:endParaRPr lang="en-IN"/>
        </a:p>
      </dgm:t>
    </dgm:pt>
    <dgm:pt modelId="{E657A9C8-CDD4-435A-A744-772B3B4FD5C0}" type="sibTrans" cxnId="{B0A3AAE2-591B-446D-9D1B-8B9676E2B076}">
      <dgm:prSet/>
      <dgm:spPr/>
      <dgm:t>
        <a:bodyPr/>
        <a:lstStyle/>
        <a:p>
          <a:endParaRPr lang="en-IN"/>
        </a:p>
      </dgm:t>
    </dgm:pt>
    <dgm:pt modelId="{CAB286E9-0FD8-41B1-BB55-D4DB3E34D80D}">
      <dgm:prSet/>
      <dgm:spPr/>
      <dgm:t>
        <a:bodyPr/>
        <a:lstStyle/>
        <a:p>
          <a:r>
            <a:rPr lang="en-IN" dirty="0"/>
            <a:t>MODEL DEPLOYMENT</a:t>
          </a:r>
        </a:p>
      </dgm:t>
    </dgm:pt>
    <dgm:pt modelId="{5BEDE8F6-31BD-4172-8653-ABF433BEA4B9}" type="parTrans" cxnId="{97A1B56D-5A70-4DDA-AFC8-09AA03248603}">
      <dgm:prSet/>
      <dgm:spPr/>
      <dgm:t>
        <a:bodyPr/>
        <a:lstStyle/>
        <a:p>
          <a:endParaRPr lang="en-IN"/>
        </a:p>
      </dgm:t>
    </dgm:pt>
    <dgm:pt modelId="{EF6BC276-3A95-401F-86D9-60FCCF75C0AB}" type="sibTrans" cxnId="{97A1B56D-5A70-4DDA-AFC8-09AA03248603}">
      <dgm:prSet/>
      <dgm:spPr/>
      <dgm:t>
        <a:bodyPr/>
        <a:lstStyle/>
        <a:p>
          <a:endParaRPr lang="en-IN"/>
        </a:p>
      </dgm:t>
    </dgm:pt>
    <dgm:pt modelId="{715364C2-6FAC-4FD0-86B3-016A551A21AB}">
      <dgm:prSet phldrT="[Text]"/>
      <dgm:spPr/>
      <dgm:t>
        <a:bodyPr/>
        <a:lstStyle/>
        <a:p>
          <a:r>
            <a:rPr lang="en-IN" dirty="0"/>
            <a:t>TRAINING MODEL</a:t>
          </a:r>
        </a:p>
      </dgm:t>
    </dgm:pt>
    <dgm:pt modelId="{AA9D07F1-467B-4274-8E71-7545AE3EABE2}" type="parTrans" cxnId="{CF549DF1-3A83-4EB1-B581-9C28F56C01BE}">
      <dgm:prSet/>
      <dgm:spPr/>
      <dgm:t>
        <a:bodyPr/>
        <a:lstStyle/>
        <a:p>
          <a:endParaRPr lang="en-IN"/>
        </a:p>
      </dgm:t>
    </dgm:pt>
    <dgm:pt modelId="{AD8A3348-4D6A-4F74-9F6D-D1E50A73EBF1}" type="sibTrans" cxnId="{CF549DF1-3A83-4EB1-B581-9C28F56C01BE}">
      <dgm:prSet/>
      <dgm:spPr/>
      <dgm:t>
        <a:bodyPr/>
        <a:lstStyle/>
        <a:p>
          <a:endParaRPr lang="en-IN"/>
        </a:p>
      </dgm:t>
    </dgm:pt>
    <dgm:pt modelId="{48D511E3-7EFC-4D54-9EE7-2696CC8B0EE6}">
      <dgm:prSet phldrT="[Text]"/>
      <dgm:spPr/>
      <dgm:t>
        <a:bodyPr/>
        <a:lstStyle/>
        <a:p>
          <a:r>
            <a:rPr lang="en-IN" dirty="0"/>
            <a:t>MODEL FINE TUNING</a:t>
          </a:r>
        </a:p>
      </dgm:t>
    </dgm:pt>
    <dgm:pt modelId="{BD7323BC-A9D4-41F4-9784-7D6AA084117B}" type="parTrans" cxnId="{0256D3C8-4925-4A4A-B518-3FC723188522}">
      <dgm:prSet/>
      <dgm:spPr/>
      <dgm:t>
        <a:bodyPr/>
        <a:lstStyle/>
        <a:p>
          <a:endParaRPr lang="en-IN"/>
        </a:p>
      </dgm:t>
    </dgm:pt>
    <dgm:pt modelId="{FEC3C789-5A81-4FCA-92A8-A8F8089A8DCA}" type="sibTrans" cxnId="{0256D3C8-4925-4A4A-B518-3FC723188522}">
      <dgm:prSet/>
      <dgm:spPr/>
      <dgm:t>
        <a:bodyPr/>
        <a:lstStyle/>
        <a:p>
          <a:endParaRPr lang="en-IN"/>
        </a:p>
      </dgm:t>
    </dgm:pt>
    <dgm:pt modelId="{CC20028E-F65B-4CCF-A9C3-DDA27F69EAF8}">
      <dgm:prSet phldrT="[Text]"/>
      <dgm:spPr/>
      <dgm:t>
        <a:bodyPr/>
        <a:lstStyle/>
        <a:p>
          <a:r>
            <a:rPr lang="en-IN" dirty="0"/>
            <a:t>TESTING MODEL</a:t>
          </a:r>
        </a:p>
      </dgm:t>
    </dgm:pt>
    <dgm:pt modelId="{B5D71487-AAF3-494F-B1F0-B7CAB40925BA}" type="parTrans" cxnId="{0A394AC3-7686-47DF-8E4B-1CE8481B7474}">
      <dgm:prSet/>
      <dgm:spPr/>
      <dgm:t>
        <a:bodyPr/>
        <a:lstStyle/>
        <a:p>
          <a:endParaRPr lang="en-IN"/>
        </a:p>
      </dgm:t>
    </dgm:pt>
    <dgm:pt modelId="{985FE16F-F3EB-4AC9-B4FD-7C81A25DB64B}" type="sibTrans" cxnId="{0A394AC3-7686-47DF-8E4B-1CE8481B7474}">
      <dgm:prSet/>
      <dgm:spPr/>
      <dgm:t>
        <a:bodyPr/>
        <a:lstStyle/>
        <a:p>
          <a:endParaRPr lang="en-IN"/>
        </a:p>
      </dgm:t>
    </dgm:pt>
    <dgm:pt modelId="{7ADD4F67-BE25-4538-8AFB-6F781EF97B69}" type="pres">
      <dgm:prSet presAssocID="{A6B62328-6D30-497E-BA3A-D21CF9B877C0}" presName="diagram" presStyleCnt="0">
        <dgm:presLayoutVars>
          <dgm:dir/>
          <dgm:resizeHandles val="exact"/>
        </dgm:presLayoutVars>
      </dgm:prSet>
      <dgm:spPr/>
    </dgm:pt>
    <dgm:pt modelId="{DB58C5C3-0205-46D1-8A63-7DA5C7F0C943}" type="pres">
      <dgm:prSet presAssocID="{DE686D8F-C615-4765-88AE-466911999F49}" presName="node" presStyleLbl="node1" presStyleIdx="0" presStyleCnt="8">
        <dgm:presLayoutVars>
          <dgm:bulletEnabled val="1"/>
        </dgm:presLayoutVars>
      </dgm:prSet>
      <dgm:spPr/>
    </dgm:pt>
    <dgm:pt modelId="{551CC092-F3FB-4D2D-96B2-1FA6A06D59CB}" type="pres">
      <dgm:prSet presAssocID="{C6448122-79DC-4A4F-8EE8-4D421F072757}" presName="sibTrans" presStyleLbl="sibTrans2D1" presStyleIdx="0" presStyleCnt="7"/>
      <dgm:spPr/>
    </dgm:pt>
    <dgm:pt modelId="{7ED2AFF0-B88C-42B2-9D29-421FD328957E}" type="pres">
      <dgm:prSet presAssocID="{C6448122-79DC-4A4F-8EE8-4D421F072757}" presName="connectorText" presStyleLbl="sibTrans2D1" presStyleIdx="0" presStyleCnt="7"/>
      <dgm:spPr/>
    </dgm:pt>
    <dgm:pt modelId="{5C0306E3-4B19-4F69-96FA-37078C6DEE14}" type="pres">
      <dgm:prSet presAssocID="{A92FEDBD-095C-495B-9D70-A01D250B8728}" presName="node" presStyleLbl="node1" presStyleIdx="1" presStyleCnt="8">
        <dgm:presLayoutVars>
          <dgm:bulletEnabled val="1"/>
        </dgm:presLayoutVars>
      </dgm:prSet>
      <dgm:spPr/>
    </dgm:pt>
    <dgm:pt modelId="{6B9E7A51-9072-4416-91A5-C9EC230AAE97}" type="pres">
      <dgm:prSet presAssocID="{8DBBA97C-0A7F-49BB-AFE5-0BAB0849C7B1}" presName="sibTrans" presStyleLbl="sibTrans2D1" presStyleIdx="1" presStyleCnt="7"/>
      <dgm:spPr/>
    </dgm:pt>
    <dgm:pt modelId="{8DF29F3D-D1C1-4902-B622-FB9A1F9A2F5A}" type="pres">
      <dgm:prSet presAssocID="{8DBBA97C-0A7F-49BB-AFE5-0BAB0849C7B1}" presName="connectorText" presStyleLbl="sibTrans2D1" presStyleIdx="1" presStyleCnt="7"/>
      <dgm:spPr/>
    </dgm:pt>
    <dgm:pt modelId="{DE4D1D94-7EF6-4101-B629-B4526A35F50A}" type="pres">
      <dgm:prSet presAssocID="{715364C2-6FAC-4FD0-86B3-016A551A21AB}" presName="node" presStyleLbl="node1" presStyleIdx="2" presStyleCnt="8">
        <dgm:presLayoutVars>
          <dgm:bulletEnabled val="1"/>
        </dgm:presLayoutVars>
      </dgm:prSet>
      <dgm:spPr/>
    </dgm:pt>
    <dgm:pt modelId="{CCA74D71-8B75-46A7-8D11-AB6624D8A613}" type="pres">
      <dgm:prSet presAssocID="{AD8A3348-4D6A-4F74-9F6D-D1E50A73EBF1}" presName="sibTrans" presStyleLbl="sibTrans2D1" presStyleIdx="2" presStyleCnt="7"/>
      <dgm:spPr/>
    </dgm:pt>
    <dgm:pt modelId="{E8E0C346-018E-472E-B88C-C3C4A0D749F2}" type="pres">
      <dgm:prSet presAssocID="{AD8A3348-4D6A-4F74-9F6D-D1E50A73EBF1}" presName="connectorText" presStyleLbl="sibTrans2D1" presStyleIdx="2" presStyleCnt="7"/>
      <dgm:spPr/>
    </dgm:pt>
    <dgm:pt modelId="{885B59AE-45FB-4B5F-BD00-83C72239C455}" type="pres">
      <dgm:prSet presAssocID="{48D511E3-7EFC-4D54-9EE7-2696CC8B0EE6}" presName="node" presStyleLbl="node1" presStyleIdx="3" presStyleCnt="8">
        <dgm:presLayoutVars>
          <dgm:bulletEnabled val="1"/>
        </dgm:presLayoutVars>
      </dgm:prSet>
      <dgm:spPr/>
    </dgm:pt>
    <dgm:pt modelId="{936553ED-4E77-44D5-94B3-BF4E207D3BC7}" type="pres">
      <dgm:prSet presAssocID="{FEC3C789-5A81-4FCA-92A8-A8F8089A8DCA}" presName="sibTrans" presStyleLbl="sibTrans2D1" presStyleIdx="3" presStyleCnt="7"/>
      <dgm:spPr/>
    </dgm:pt>
    <dgm:pt modelId="{FB50F443-0A7D-4F73-9E58-373912104EB5}" type="pres">
      <dgm:prSet presAssocID="{FEC3C789-5A81-4FCA-92A8-A8F8089A8DCA}" presName="connectorText" presStyleLbl="sibTrans2D1" presStyleIdx="3" presStyleCnt="7"/>
      <dgm:spPr/>
    </dgm:pt>
    <dgm:pt modelId="{6464BDB2-F3A7-44CE-9261-4BF78E52BDBA}" type="pres">
      <dgm:prSet presAssocID="{CC20028E-F65B-4CCF-A9C3-DDA27F69EAF8}" presName="node" presStyleLbl="node1" presStyleIdx="4" presStyleCnt="8">
        <dgm:presLayoutVars>
          <dgm:bulletEnabled val="1"/>
        </dgm:presLayoutVars>
      </dgm:prSet>
      <dgm:spPr/>
    </dgm:pt>
    <dgm:pt modelId="{7CFB0984-22B2-44A6-B69F-8EC0B3D4531A}" type="pres">
      <dgm:prSet presAssocID="{985FE16F-F3EB-4AC9-B4FD-7C81A25DB64B}" presName="sibTrans" presStyleLbl="sibTrans2D1" presStyleIdx="4" presStyleCnt="7"/>
      <dgm:spPr/>
    </dgm:pt>
    <dgm:pt modelId="{2F95A17F-E94C-43A1-BB49-FE3256734304}" type="pres">
      <dgm:prSet presAssocID="{985FE16F-F3EB-4AC9-B4FD-7C81A25DB64B}" presName="connectorText" presStyleLbl="sibTrans2D1" presStyleIdx="4" presStyleCnt="7"/>
      <dgm:spPr/>
    </dgm:pt>
    <dgm:pt modelId="{EE5AA277-94C0-4292-BE99-8A8576FF4ECD}" type="pres">
      <dgm:prSet presAssocID="{9F8EA19E-EDFA-4EDA-AC7F-5C58172E343C}" presName="node" presStyleLbl="node1" presStyleIdx="5" presStyleCnt="8">
        <dgm:presLayoutVars>
          <dgm:bulletEnabled val="1"/>
        </dgm:presLayoutVars>
      </dgm:prSet>
      <dgm:spPr/>
    </dgm:pt>
    <dgm:pt modelId="{40EF10D2-9E31-4C80-9BEE-45A923D1BC95}" type="pres">
      <dgm:prSet presAssocID="{A3C1A710-2DFB-496B-8F60-843633C5E134}" presName="sibTrans" presStyleLbl="sibTrans2D1" presStyleIdx="5" presStyleCnt="7"/>
      <dgm:spPr/>
    </dgm:pt>
    <dgm:pt modelId="{2B5F77D5-47E0-47FF-9639-61ECE6FE2D80}" type="pres">
      <dgm:prSet presAssocID="{A3C1A710-2DFB-496B-8F60-843633C5E134}" presName="connectorText" presStyleLbl="sibTrans2D1" presStyleIdx="5" presStyleCnt="7"/>
      <dgm:spPr/>
    </dgm:pt>
    <dgm:pt modelId="{6D2DFDEF-B14B-4E10-B22A-82F2126CEC7E}" type="pres">
      <dgm:prSet presAssocID="{023ED716-4FC4-449C-BF89-9DB1475D148C}" presName="node" presStyleLbl="node1" presStyleIdx="6" presStyleCnt="8">
        <dgm:presLayoutVars>
          <dgm:bulletEnabled val="1"/>
        </dgm:presLayoutVars>
      </dgm:prSet>
      <dgm:spPr/>
    </dgm:pt>
    <dgm:pt modelId="{8A91FDEB-9796-4A15-AA1A-D6CCEC5F4FD8}" type="pres">
      <dgm:prSet presAssocID="{E657A9C8-CDD4-435A-A744-772B3B4FD5C0}" presName="sibTrans" presStyleLbl="sibTrans2D1" presStyleIdx="6" presStyleCnt="7"/>
      <dgm:spPr/>
    </dgm:pt>
    <dgm:pt modelId="{E1594920-9DFA-4A85-95C5-5BB0628848ED}" type="pres">
      <dgm:prSet presAssocID="{E657A9C8-CDD4-435A-A744-772B3B4FD5C0}" presName="connectorText" presStyleLbl="sibTrans2D1" presStyleIdx="6" presStyleCnt="7"/>
      <dgm:spPr/>
    </dgm:pt>
    <dgm:pt modelId="{A1A8168D-2D82-46F9-A83C-CF086FA8B13D}" type="pres">
      <dgm:prSet presAssocID="{CAB286E9-0FD8-41B1-BB55-D4DB3E34D80D}" presName="node" presStyleLbl="node1" presStyleIdx="7" presStyleCnt="8">
        <dgm:presLayoutVars>
          <dgm:bulletEnabled val="1"/>
        </dgm:presLayoutVars>
      </dgm:prSet>
      <dgm:spPr/>
    </dgm:pt>
  </dgm:ptLst>
  <dgm:cxnLst>
    <dgm:cxn modelId="{089FE111-8312-4936-86CB-FB972A091069}" type="presOf" srcId="{715364C2-6FAC-4FD0-86B3-016A551A21AB}" destId="{DE4D1D94-7EF6-4101-B629-B4526A35F50A}" srcOrd="0" destOrd="0" presId="urn:microsoft.com/office/officeart/2005/8/layout/process5"/>
    <dgm:cxn modelId="{C90F7115-34D5-4ECF-B58B-676DF7273456}" type="presOf" srcId="{A92FEDBD-095C-495B-9D70-A01D250B8728}" destId="{5C0306E3-4B19-4F69-96FA-37078C6DEE14}" srcOrd="0" destOrd="0" presId="urn:microsoft.com/office/officeart/2005/8/layout/process5"/>
    <dgm:cxn modelId="{8B1A1020-065D-4D14-8181-B0C2AF8C149B}" type="presOf" srcId="{CC20028E-F65B-4CCF-A9C3-DDA27F69EAF8}" destId="{6464BDB2-F3A7-44CE-9261-4BF78E52BDBA}" srcOrd="0" destOrd="0" presId="urn:microsoft.com/office/officeart/2005/8/layout/process5"/>
    <dgm:cxn modelId="{71995928-A4F8-4F3E-A6A6-FA93045A5540}" type="presOf" srcId="{C6448122-79DC-4A4F-8EE8-4D421F072757}" destId="{7ED2AFF0-B88C-42B2-9D29-421FD328957E}" srcOrd="1" destOrd="0" presId="urn:microsoft.com/office/officeart/2005/8/layout/process5"/>
    <dgm:cxn modelId="{60D49F29-12C8-4FCE-880D-741ADC57A6FB}" type="presOf" srcId="{FEC3C789-5A81-4FCA-92A8-A8F8089A8DCA}" destId="{936553ED-4E77-44D5-94B3-BF4E207D3BC7}" srcOrd="0" destOrd="0" presId="urn:microsoft.com/office/officeart/2005/8/layout/process5"/>
    <dgm:cxn modelId="{62BA872C-B758-4E25-AF89-4CF79E5F0452}" type="presOf" srcId="{985FE16F-F3EB-4AC9-B4FD-7C81A25DB64B}" destId="{2F95A17F-E94C-43A1-BB49-FE3256734304}" srcOrd="1" destOrd="0" presId="urn:microsoft.com/office/officeart/2005/8/layout/process5"/>
    <dgm:cxn modelId="{0FCC1968-5E3D-4AB8-8C88-1246CF6AF95C}" type="presOf" srcId="{AD8A3348-4D6A-4F74-9F6D-D1E50A73EBF1}" destId="{E8E0C346-018E-472E-B88C-C3C4A0D749F2}" srcOrd="1" destOrd="0" presId="urn:microsoft.com/office/officeart/2005/8/layout/process5"/>
    <dgm:cxn modelId="{EDD9D46A-254B-4732-99BE-D7EC5A2042B2}" type="presOf" srcId="{C6448122-79DC-4A4F-8EE8-4D421F072757}" destId="{551CC092-F3FB-4D2D-96B2-1FA6A06D59CB}" srcOrd="0" destOrd="0" presId="urn:microsoft.com/office/officeart/2005/8/layout/process5"/>
    <dgm:cxn modelId="{97A1B56D-5A70-4DDA-AFC8-09AA03248603}" srcId="{A6B62328-6D30-497E-BA3A-D21CF9B877C0}" destId="{CAB286E9-0FD8-41B1-BB55-D4DB3E34D80D}" srcOrd="7" destOrd="0" parTransId="{5BEDE8F6-31BD-4172-8653-ABF433BEA4B9}" sibTransId="{EF6BC276-3A95-401F-86D9-60FCCF75C0AB}"/>
    <dgm:cxn modelId="{FCAFF451-C5C2-4577-B4BC-58F8DF5D4166}" type="presOf" srcId="{AD8A3348-4D6A-4F74-9F6D-D1E50A73EBF1}" destId="{CCA74D71-8B75-46A7-8D11-AB6624D8A613}" srcOrd="0" destOrd="0" presId="urn:microsoft.com/office/officeart/2005/8/layout/process5"/>
    <dgm:cxn modelId="{3B904572-A14A-4E24-A51A-EE08CB315C74}" type="presOf" srcId="{985FE16F-F3EB-4AC9-B4FD-7C81A25DB64B}" destId="{7CFB0984-22B2-44A6-B69F-8EC0B3D4531A}" srcOrd="0" destOrd="0" presId="urn:microsoft.com/office/officeart/2005/8/layout/process5"/>
    <dgm:cxn modelId="{AD632174-48FC-4D6D-A793-14D9598D4197}" type="presOf" srcId="{A3C1A710-2DFB-496B-8F60-843633C5E134}" destId="{40EF10D2-9E31-4C80-9BEE-45A923D1BC95}" srcOrd="0" destOrd="0" presId="urn:microsoft.com/office/officeart/2005/8/layout/process5"/>
    <dgm:cxn modelId="{E2265583-7537-41E8-A673-6631967974F5}" type="presOf" srcId="{E657A9C8-CDD4-435A-A744-772B3B4FD5C0}" destId="{8A91FDEB-9796-4A15-AA1A-D6CCEC5F4FD8}" srcOrd="0" destOrd="0" presId="urn:microsoft.com/office/officeart/2005/8/layout/process5"/>
    <dgm:cxn modelId="{8BDFB48B-9673-47DE-B3DC-C8EFFBBA2AFD}" type="presOf" srcId="{023ED716-4FC4-449C-BF89-9DB1475D148C}" destId="{6D2DFDEF-B14B-4E10-B22A-82F2126CEC7E}" srcOrd="0" destOrd="0" presId="urn:microsoft.com/office/officeart/2005/8/layout/process5"/>
    <dgm:cxn modelId="{DA24D797-1C8A-42C5-B2EE-FEC6CCD98FA5}" type="presOf" srcId="{8DBBA97C-0A7F-49BB-AFE5-0BAB0849C7B1}" destId="{8DF29F3D-D1C1-4902-B622-FB9A1F9A2F5A}" srcOrd="1" destOrd="0" presId="urn:microsoft.com/office/officeart/2005/8/layout/process5"/>
    <dgm:cxn modelId="{514A729B-10C0-4188-9A92-B61F918C851C}" srcId="{A6B62328-6D30-497E-BA3A-D21CF9B877C0}" destId="{A92FEDBD-095C-495B-9D70-A01D250B8728}" srcOrd="1" destOrd="0" parTransId="{C9200ABB-91E5-46B8-93C2-507F1A49EDF4}" sibTransId="{8DBBA97C-0A7F-49BB-AFE5-0BAB0849C7B1}"/>
    <dgm:cxn modelId="{4F7D34A1-5EC2-404A-BDB5-EF1C748435D2}" type="presOf" srcId="{E657A9C8-CDD4-435A-A744-772B3B4FD5C0}" destId="{E1594920-9DFA-4A85-95C5-5BB0628848ED}" srcOrd="1" destOrd="0" presId="urn:microsoft.com/office/officeart/2005/8/layout/process5"/>
    <dgm:cxn modelId="{FBEAE6A3-BD5E-47AE-921C-2ACE0217B904}" type="presOf" srcId="{8DBBA97C-0A7F-49BB-AFE5-0BAB0849C7B1}" destId="{6B9E7A51-9072-4416-91A5-C9EC230AAE97}" srcOrd="0" destOrd="0" presId="urn:microsoft.com/office/officeart/2005/8/layout/process5"/>
    <dgm:cxn modelId="{61C69FA8-0178-4BF8-99A1-4F881BF3486D}" type="presOf" srcId="{9F8EA19E-EDFA-4EDA-AC7F-5C58172E343C}" destId="{EE5AA277-94C0-4292-BE99-8A8576FF4ECD}" srcOrd="0" destOrd="0" presId="urn:microsoft.com/office/officeart/2005/8/layout/process5"/>
    <dgm:cxn modelId="{190E73AA-9C80-46D2-9421-AAE23680492B}" type="presOf" srcId="{DE686D8F-C615-4765-88AE-466911999F49}" destId="{DB58C5C3-0205-46D1-8A63-7DA5C7F0C943}" srcOrd="0" destOrd="0" presId="urn:microsoft.com/office/officeart/2005/8/layout/process5"/>
    <dgm:cxn modelId="{A958BAC1-48E3-47D6-A47A-925484C49F9F}" type="presOf" srcId="{48D511E3-7EFC-4D54-9EE7-2696CC8B0EE6}" destId="{885B59AE-45FB-4B5F-BD00-83C72239C455}" srcOrd="0" destOrd="0" presId="urn:microsoft.com/office/officeart/2005/8/layout/process5"/>
    <dgm:cxn modelId="{0A394AC3-7686-47DF-8E4B-1CE8481B7474}" srcId="{A6B62328-6D30-497E-BA3A-D21CF9B877C0}" destId="{CC20028E-F65B-4CCF-A9C3-DDA27F69EAF8}" srcOrd="4" destOrd="0" parTransId="{B5D71487-AAF3-494F-B1F0-B7CAB40925BA}" sibTransId="{985FE16F-F3EB-4AC9-B4FD-7C81A25DB64B}"/>
    <dgm:cxn modelId="{711F86C5-E80D-4600-93B0-24A263D10217}" type="presOf" srcId="{A3C1A710-2DFB-496B-8F60-843633C5E134}" destId="{2B5F77D5-47E0-47FF-9639-61ECE6FE2D80}" srcOrd="1" destOrd="0" presId="urn:microsoft.com/office/officeart/2005/8/layout/process5"/>
    <dgm:cxn modelId="{0256D3C8-4925-4A4A-B518-3FC723188522}" srcId="{A6B62328-6D30-497E-BA3A-D21CF9B877C0}" destId="{48D511E3-7EFC-4D54-9EE7-2696CC8B0EE6}" srcOrd="3" destOrd="0" parTransId="{BD7323BC-A9D4-41F4-9784-7D6AA084117B}" sibTransId="{FEC3C789-5A81-4FCA-92A8-A8F8089A8DCA}"/>
    <dgm:cxn modelId="{166190CE-51C0-4E50-86E6-39B0574904E2}" type="presOf" srcId="{FEC3C789-5A81-4FCA-92A8-A8F8089A8DCA}" destId="{FB50F443-0A7D-4F73-9E58-373912104EB5}" srcOrd="1" destOrd="0" presId="urn:microsoft.com/office/officeart/2005/8/layout/process5"/>
    <dgm:cxn modelId="{B9246DD1-F806-43F1-974C-D8D7B3A1D94E}" type="presOf" srcId="{CAB286E9-0FD8-41B1-BB55-D4DB3E34D80D}" destId="{A1A8168D-2D82-46F9-A83C-CF086FA8B13D}" srcOrd="0" destOrd="0" presId="urn:microsoft.com/office/officeart/2005/8/layout/process5"/>
    <dgm:cxn modelId="{098A8DDC-CF55-4531-829F-A058B811909B}" srcId="{A6B62328-6D30-497E-BA3A-D21CF9B877C0}" destId="{DE686D8F-C615-4765-88AE-466911999F49}" srcOrd="0" destOrd="0" parTransId="{33DC8A64-1E7F-42C2-A347-B83FE0360F72}" sibTransId="{C6448122-79DC-4A4F-8EE8-4D421F072757}"/>
    <dgm:cxn modelId="{B0A3AAE2-591B-446D-9D1B-8B9676E2B076}" srcId="{A6B62328-6D30-497E-BA3A-D21CF9B877C0}" destId="{023ED716-4FC4-449C-BF89-9DB1475D148C}" srcOrd="6" destOrd="0" parTransId="{A77DD013-67B2-408A-A13F-99FDA68E0453}" sibTransId="{E657A9C8-CDD4-435A-A744-772B3B4FD5C0}"/>
    <dgm:cxn modelId="{3E2F30EE-973E-4897-87A9-F8EB57BEEC98}" srcId="{A6B62328-6D30-497E-BA3A-D21CF9B877C0}" destId="{9F8EA19E-EDFA-4EDA-AC7F-5C58172E343C}" srcOrd="5" destOrd="0" parTransId="{41BC5554-7C36-45E8-9AD0-28B925E1C54F}" sibTransId="{A3C1A710-2DFB-496B-8F60-843633C5E134}"/>
    <dgm:cxn modelId="{CF549DF1-3A83-4EB1-B581-9C28F56C01BE}" srcId="{A6B62328-6D30-497E-BA3A-D21CF9B877C0}" destId="{715364C2-6FAC-4FD0-86B3-016A551A21AB}" srcOrd="2" destOrd="0" parTransId="{AA9D07F1-467B-4274-8E71-7545AE3EABE2}" sibTransId="{AD8A3348-4D6A-4F74-9F6D-D1E50A73EBF1}"/>
    <dgm:cxn modelId="{1281A2F6-2DF1-456F-9066-8510747A9834}" type="presOf" srcId="{A6B62328-6D30-497E-BA3A-D21CF9B877C0}" destId="{7ADD4F67-BE25-4538-8AFB-6F781EF97B69}" srcOrd="0" destOrd="0" presId="urn:microsoft.com/office/officeart/2005/8/layout/process5"/>
    <dgm:cxn modelId="{8F61BCE6-4762-4228-87A4-7BC03E59322E}" type="presParOf" srcId="{7ADD4F67-BE25-4538-8AFB-6F781EF97B69}" destId="{DB58C5C3-0205-46D1-8A63-7DA5C7F0C943}" srcOrd="0" destOrd="0" presId="urn:microsoft.com/office/officeart/2005/8/layout/process5"/>
    <dgm:cxn modelId="{70871768-FCBE-4592-9D3C-DA2CEC28AFC8}" type="presParOf" srcId="{7ADD4F67-BE25-4538-8AFB-6F781EF97B69}" destId="{551CC092-F3FB-4D2D-96B2-1FA6A06D59CB}" srcOrd="1" destOrd="0" presId="urn:microsoft.com/office/officeart/2005/8/layout/process5"/>
    <dgm:cxn modelId="{56E54FBC-CE51-4AB6-8E18-6D044355A1DA}" type="presParOf" srcId="{551CC092-F3FB-4D2D-96B2-1FA6A06D59CB}" destId="{7ED2AFF0-B88C-42B2-9D29-421FD328957E}" srcOrd="0" destOrd="0" presId="urn:microsoft.com/office/officeart/2005/8/layout/process5"/>
    <dgm:cxn modelId="{1B0BBDC7-A291-4BE6-8214-2D5B5E78384C}" type="presParOf" srcId="{7ADD4F67-BE25-4538-8AFB-6F781EF97B69}" destId="{5C0306E3-4B19-4F69-96FA-37078C6DEE14}" srcOrd="2" destOrd="0" presId="urn:microsoft.com/office/officeart/2005/8/layout/process5"/>
    <dgm:cxn modelId="{9B23A209-D94C-40CB-BD8D-CA32278332FD}" type="presParOf" srcId="{7ADD4F67-BE25-4538-8AFB-6F781EF97B69}" destId="{6B9E7A51-9072-4416-91A5-C9EC230AAE97}" srcOrd="3" destOrd="0" presId="urn:microsoft.com/office/officeart/2005/8/layout/process5"/>
    <dgm:cxn modelId="{34EF208E-5626-4452-8534-763F360E0AC0}" type="presParOf" srcId="{6B9E7A51-9072-4416-91A5-C9EC230AAE97}" destId="{8DF29F3D-D1C1-4902-B622-FB9A1F9A2F5A}" srcOrd="0" destOrd="0" presId="urn:microsoft.com/office/officeart/2005/8/layout/process5"/>
    <dgm:cxn modelId="{6A6684E7-1626-4B17-A8F2-54857E7D461E}" type="presParOf" srcId="{7ADD4F67-BE25-4538-8AFB-6F781EF97B69}" destId="{DE4D1D94-7EF6-4101-B629-B4526A35F50A}" srcOrd="4" destOrd="0" presId="urn:microsoft.com/office/officeart/2005/8/layout/process5"/>
    <dgm:cxn modelId="{9F06B277-1D39-4B53-B1FA-848FA65730B4}" type="presParOf" srcId="{7ADD4F67-BE25-4538-8AFB-6F781EF97B69}" destId="{CCA74D71-8B75-46A7-8D11-AB6624D8A613}" srcOrd="5" destOrd="0" presId="urn:microsoft.com/office/officeart/2005/8/layout/process5"/>
    <dgm:cxn modelId="{BA2F08D8-3A9E-4F47-94F7-8F1CB31A992C}" type="presParOf" srcId="{CCA74D71-8B75-46A7-8D11-AB6624D8A613}" destId="{E8E0C346-018E-472E-B88C-C3C4A0D749F2}" srcOrd="0" destOrd="0" presId="urn:microsoft.com/office/officeart/2005/8/layout/process5"/>
    <dgm:cxn modelId="{638975E5-8FC9-4B70-A618-B9A3331F255E}" type="presParOf" srcId="{7ADD4F67-BE25-4538-8AFB-6F781EF97B69}" destId="{885B59AE-45FB-4B5F-BD00-83C72239C455}" srcOrd="6" destOrd="0" presId="urn:microsoft.com/office/officeart/2005/8/layout/process5"/>
    <dgm:cxn modelId="{01ECD086-AF9B-4C76-9002-A3C459226D89}" type="presParOf" srcId="{7ADD4F67-BE25-4538-8AFB-6F781EF97B69}" destId="{936553ED-4E77-44D5-94B3-BF4E207D3BC7}" srcOrd="7" destOrd="0" presId="urn:microsoft.com/office/officeart/2005/8/layout/process5"/>
    <dgm:cxn modelId="{68B55EF1-BDF7-438B-82F3-37E94E310BF8}" type="presParOf" srcId="{936553ED-4E77-44D5-94B3-BF4E207D3BC7}" destId="{FB50F443-0A7D-4F73-9E58-373912104EB5}" srcOrd="0" destOrd="0" presId="urn:microsoft.com/office/officeart/2005/8/layout/process5"/>
    <dgm:cxn modelId="{F7B0C6FD-4BE8-4181-B367-A8030FD571F5}" type="presParOf" srcId="{7ADD4F67-BE25-4538-8AFB-6F781EF97B69}" destId="{6464BDB2-F3A7-44CE-9261-4BF78E52BDBA}" srcOrd="8" destOrd="0" presId="urn:microsoft.com/office/officeart/2005/8/layout/process5"/>
    <dgm:cxn modelId="{79EE8F74-4C2A-4A5F-9A39-435E06693268}" type="presParOf" srcId="{7ADD4F67-BE25-4538-8AFB-6F781EF97B69}" destId="{7CFB0984-22B2-44A6-B69F-8EC0B3D4531A}" srcOrd="9" destOrd="0" presId="urn:microsoft.com/office/officeart/2005/8/layout/process5"/>
    <dgm:cxn modelId="{2A0B4ED5-BA1B-4DB1-8DFA-F0736373B35E}" type="presParOf" srcId="{7CFB0984-22B2-44A6-B69F-8EC0B3D4531A}" destId="{2F95A17F-E94C-43A1-BB49-FE3256734304}" srcOrd="0" destOrd="0" presId="urn:microsoft.com/office/officeart/2005/8/layout/process5"/>
    <dgm:cxn modelId="{42F743C7-9CC6-492B-B377-EC414AB43BB2}" type="presParOf" srcId="{7ADD4F67-BE25-4538-8AFB-6F781EF97B69}" destId="{EE5AA277-94C0-4292-BE99-8A8576FF4ECD}" srcOrd="10" destOrd="0" presId="urn:microsoft.com/office/officeart/2005/8/layout/process5"/>
    <dgm:cxn modelId="{77E52A36-3C5E-41BA-9254-8406C084CBC1}" type="presParOf" srcId="{7ADD4F67-BE25-4538-8AFB-6F781EF97B69}" destId="{40EF10D2-9E31-4C80-9BEE-45A923D1BC95}" srcOrd="11" destOrd="0" presId="urn:microsoft.com/office/officeart/2005/8/layout/process5"/>
    <dgm:cxn modelId="{17ACBAA9-8656-4758-B0CA-7D61B5E44875}" type="presParOf" srcId="{40EF10D2-9E31-4C80-9BEE-45A923D1BC95}" destId="{2B5F77D5-47E0-47FF-9639-61ECE6FE2D80}" srcOrd="0" destOrd="0" presId="urn:microsoft.com/office/officeart/2005/8/layout/process5"/>
    <dgm:cxn modelId="{B4EA8AB6-B739-4415-BA7D-EDDAF9F06327}" type="presParOf" srcId="{7ADD4F67-BE25-4538-8AFB-6F781EF97B69}" destId="{6D2DFDEF-B14B-4E10-B22A-82F2126CEC7E}" srcOrd="12" destOrd="0" presId="urn:microsoft.com/office/officeart/2005/8/layout/process5"/>
    <dgm:cxn modelId="{E692C93A-CD6B-4D3C-B08B-02D8EA937623}" type="presParOf" srcId="{7ADD4F67-BE25-4538-8AFB-6F781EF97B69}" destId="{8A91FDEB-9796-4A15-AA1A-D6CCEC5F4FD8}" srcOrd="13" destOrd="0" presId="urn:microsoft.com/office/officeart/2005/8/layout/process5"/>
    <dgm:cxn modelId="{E7EFF9E4-4F57-4CDC-8793-8117DDA7C9E1}" type="presParOf" srcId="{8A91FDEB-9796-4A15-AA1A-D6CCEC5F4FD8}" destId="{E1594920-9DFA-4A85-95C5-5BB0628848ED}" srcOrd="0" destOrd="0" presId="urn:microsoft.com/office/officeart/2005/8/layout/process5"/>
    <dgm:cxn modelId="{99440ABA-B60C-4BFB-A158-7C05033CF71D}" type="presParOf" srcId="{7ADD4F67-BE25-4538-8AFB-6F781EF97B69}" destId="{A1A8168D-2D82-46F9-A83C-CF086FA8B13D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8C5C3-0205-46D1-8A63-7DA5C7F0C943}">
      <dsp:nvSpPr>
        <dsp:cNvPr id="0" name=""/>
        <dsp:cNvSpPr/>
      </dsp:nvSpPr>
      <dsp:spPr>
        <a:xfrm>
          <a:off x="4847" y="121469"/>
          <a:ext cx="2119279" cy="1271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DATA ACQUISITION</a:t>
          </a:r>
        </a:p>
      </dsp:txBody>
      <dsp:txXfrm>
        <a:off x="42090" y="158712"/>
        <a:ext cx="2044793" cy="1197081"/>
      </dsp:txXfrm>
    </dsp:sp>
    <dsp:sp modelId="{551CC092-F3FB-4D2D-96B2-1FA6A06D59CB}">
      <dsp:nvSpPr>
        <dsp:cNvPr id="0" name=""/>
        <dsp:cNvSpPr/>
      </dsp:nvSpPr>
      <dsp:spPr>
        <a:xfrm>
          <a:off x="2310623" y="494462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2310623" y="599578"/>
        <a:ext cx="314501" cy="315349"/>
      </dsp:txXfrm>
    </dsp:sp>
    <dsp:sp modelId="{5C0306E3-4B19-4F69-96FA-37078C6DEE14}">
      <dsp:nvSpPr>
        <dsp:cNvPr id="0" name=""/>
        <dsp:cNvSpPr/>
      </dsp:nvSpPr>
      <dsp:spPr>
        <a:xfrm>
          <a:off x="2971839" y="121469"/>
          <a:ext cx="2119279" cy="1271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LOAD DATASET</a:t>
          </a:r>
        </a:p>
      </dsp:txBody>
      <dsp:txXfrm>
        <a:off x="3009082" y="158712"/>
        <a:ext cx="2044793" cy="1197081"/>
      </dsp:txXfrm>
    </dsp:sp>
    <dsp:sp modelId="{6B9E7A51-9072-4416-91A5-C9EC230AAE97}">
      <dsp:nvSpPr>
        <dsp:cNvPr id="0" name=""/>
        <dsp:cNvSpPr/>
      </dsp:nvSpPr>
      <dsp:spPr>
        <a:xfrm>
          <a:off x="5277615" y="494462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5277615" y="599578"/>
        <a:ext cx="314501" cy="315349"/>
      </dsp:txXfrm>
    </dsp:sp>
    <dsp:sp modelId="{DE4D1D94-7EF6-4101-B629-B4526A35F50A}">
      <dsp:nvSpPr>
        <dsp:cNvPr id="0" name=""/>
        <dsp:cNvSpPr/>
      </dsp:nvSpPr>
      <dsp:spPr>
        <a:xfrm>
          <a:off x="5938830" y="121469"/>
          <a:ext cx="2119279" cy="12715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TRAINING MODEL</a:t>
          </a:r>
        </a:p>
      </dsp:txBody>
      <dsp:txXfrm>
        <a:off x="5976073" y="158712"/>
        <a:ext cx="2044793" cy="1197081"/>
      </dsp:txXfrm>
    </dsp:sp>
    <dsp:sp modelId="{CCA74D71-8B75-46A7-8D11-AB6624D8A613}">
      <dsp:nvSpPr>
        <dsp:cNvPr id="0" name=""/>
        <dsp:cNvSpPr/>
      </dsp:nvSpPr>
      <dsp:spPr>
        <a:xfrm>
          <a:off x="8244607" y="494462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8244607" y="599578"/>
        <a:ext cx="314501" cy="315349"/>
      </dsp:txXfrm>
    </dsp:sp>
    <dsp:sp modelId="{885B59AE-45FB-4B5F-BD00-83C72239C455}">
      <dsp:nvSpPr>
        <dsp:cNvPr id="0" name=""/>
        <dsp:cNvSpPr/>
      </dsp:nvSpPr>
      <dsp:spPr>
        <a:xfrm>
          <a:off x="8905822" y="121469"/>
          <a:ext cx="2119279" cy="12715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MODEL FINE TUNING</a:t>
          </a:r>
        </a:p>
      </dsp:txBody>
      <dsp:txXfrm>
        <a:off x="8943065" y="158712"/>
        <a:ext cx="2044793" cy="1197081"/>
      </dsp:txXfrm>
    </dsp:sp>
    <dsp:sp modelId="{936553ED-4E77-44D5-94B3-BF4E207D3BC7}">
      <dsp:nvSpPr>
        <dsp:cNvPr id="0" name=""/>
        <dsp:cNvSpPr/>
      </dsp:nvSpPr>
      <dsp:spPr>
        <a:xfrm rot="5400000">
          <a:off x="9740819" y="1541387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 rot="-5400000">
        <a:off x="9807788" y="1579534"/>
        <a:ext cx="315349" cy="314501"/>
      </dsp:txXfrm>
    </dsp:sp>
    <dsp:sp modelId="{6464BDB2-F3A7-44CE-9261-4BF78E52BDBA}">
      <dsp:nvSpPr>
        <dsp:cNvPr id="0" name=""/>
        <dsp:cNvSpPr/>
      </dsp:nvSpPr>
      <dsp:spPr>
        <a:xfrm>
          <a:off x="8905822" y="2240749"/>
          <a:ext cx="2119279" cy="12715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TESTING MODEL</a:t>
          </a:r>
        </a:p>
      </dsp:txBody>
      <dsp:txXfrm>
        <a:off x="8943065" y="2277992"/>
        <a:ext cx="2044793" cy="1197081"/>
      </dsp:txXfrm>
    </dsp:sp>
    <dsp:sp modelId="{7CFB0984-22B2-44A6-B69F-8EC0B3D4531A}">
      <dsp:nvSpPr>
        <dsp:cNvPr id="0" name=""/>
        <dsp:cNvSpPr/>
      </dsp:nvSpPr>
      <dsp:spPr>
        <a:xfrm rot="10800000">
          <a:off x="8270038" y="2613742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 rot="10800000">
        <a:off x="8404824" y="2718858"/>
        <a:ext cx="314501" cy="315349"/>
      </dsp:txXfrm>
    </dsp:sp>
    <dsp:sp modelId="{EE5AA277-94C0-4292-BE99-8A8576FF4ECD}">
      <dsp:nvSpPr>
        <dsp:cNvPr id="0" name=""/>
        <dsp:cNvSpPr/>
      </dsp:nvSpPr>
      <dsp:spPr>
        <a:xfrm>
          <a:off x="5938830" y="2240749"/>
          <a:ext cx="2119279" cy="12715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PREDICTION</a:t>
          </a:r>
        </a:p>
      </dsp:txBody>
      <dsp:txXfrm>
        <a:off x="5976073" y="2277992"/>
        <a:ext cx="2044793" cy="1197081"/>
      </dsp:txXfrm>
    </dsp:sp>
    <dsp:sp modelId="{40EF10D2-9E31-4C80-9BEE-45A923D1BC95}">
      <dsp:nvSpPr>
        <dsp:cNvPr id="0" name=""/>
        <dsp:cNvSpPr/>
      </dsp:nvSpPr>
      <dsp:spPr>
        <a:xfrm rot="10800000">
          <a:off x="5303047" y="2613742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 rot="10800000">
        <a:off x="5437833" y="2718858"/>
        <a:ext cx="314501" cy="315349"/>
      </dsp:txXfrm>
    </dsp:sp>
    <dsp:sp modelId="{6D2DFDEF-B14B-4E10-B22A-82F2126CEC7E}">
      <dsp:nvSpPr>
        <dsp:cNvPr id="0" name=""/>
        <dsp:cNvSpPr/>
      </dsp:nvSpPr>
      <dsp:spPr>
        <a:xfrm>
          <a:off x="2971839" y="2240749"/>
          <a:ext cx="2119279" cy="1271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COMPUTE RESULTS</a:t>
          </a:r>
        </a:p>
      </dsp:txBody>
      <dsp:txXfrm>
        <a:off x="3009082" y="2277992"/>
        <a:ext cx="2044793" cy="1197081"/>
      </dsp:txXfrm>
    </dsp:sp>
    <dsp:sp modelId="{8A91FDEB-9796-4A15-AA1A-D6CCEC5F4FD8}">
      <dsp:nvSpPr>
        <dsp:cNvPr id="0" name=""/>
        <dsp:cNvSpPr/>
      </dsp:nvSpPr>
      <dsp:spPr>
        <a:xfrm rot="10800000">
          <a:off x="2336055" y="2613742"/>
          <a:ext cx="449287" cy="5255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 rot="10800000">
        <a:off x="2470841" y="2718858"/>
        <a:ext cx="314501" cy="315349"/>
      </dsp:txXfrm>
    </dsp:sp>
    <dsp:sp modelId="{A1A8168D-2D82-46F9-A83C-CF086FA8B13D}">
      <dsp:nvSpPr>
        <dsp:cNvPr id="0" name=""/>
        <dsp:cNvSpPr/>
      </dsp:nvSpPr>
      <dsp:spPr>
        <a:xfrm>
          <a:off x="4847" y="2240749"/>
          <a:ext cx="2119279" cy="12715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MODEL DEPLOYMENT</a:t>
          </a:r>
        </a:p>
      </dsp:txBody>
      <dsp:txXfrm>
        <a:off x="42090" y="2277992"/>
        <a:ext cx="2044793" cy="1197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4088"/>
            <a:ext cx="10993549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07450D-E801-41C1-9FD7-923530A06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11265408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7D0488-B202-4F7B-9F3C-5F354044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986411"/>
            <a:ext cx="3568661" cy="1872388"/>
          </a:xfrm>
        </p:spPr>
        <p:txBody>
          <a:bodyPr anchor="ctr"/>
          <a:lstStyle/>
          <a:p>
            <a:pPr algn="r"/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72A87D-479C-4157-A7C5-33D8FC7B29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8EE581A-A98D-4A1B-B826-3C60801D66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2800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16AE88BE-E502-4D34-AAE9-6EE48F1ACE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57544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FD0C6B3-E0D9-4177-8079-178D1B0F530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2288" y="768096"/>
            <a:ext cx="2578608" cy="2816352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AD8A25-150B-42DF-B6CC-FB1E5225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392" y="3956050"/>
            <a:ext cx="7225075" cy="190274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9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0F9CA6-0CB1-4A9E-96E4-67800B10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826FB8-73AC-4F8B-BD9C-B5E87FC9C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6"/>
            <a:ext cx="3568661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AE5FA5-AF50-4B00-8E20-1B20A667A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3237575-909D-45C0-B594-0B7A40F04B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57344" y="0"/>
            <a:ext cx="7534656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54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439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8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0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50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249B4-F572-49E8-9B53-CB4E629E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14788"/>
            <a:ext cx="3424138" cy="39757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C12940-675F-4BDC-8733-71FEBC2FDC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2815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3AD391F-F462-4773-B9C7-B512F55F68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46720" y="640080"/>
            <a:ext cx="3703320" cy="5751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7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47834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Click to edit Master 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2" descr="Tag=AccentColor&#10;Flavor=Light&#10;Target=Bullets">
            <a:extLst>
              <a:ext uri="{FF2B5EF4-FFF2-40B4-BE49-F238E27FC236}">
                <a16:creationId xmlns:a16="http://schemas.microsoft.com/office/drawing/2014/main" id="{C768CCB8-0718-4D4E-8EE1-1D287550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C3A8825-378F-41FE-A716-644287762A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1800" y="630936"/>
            <a:ext cx="7504113" cy="352044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E6B2055-B099-48CF-84C8-2AF6D56186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42816" y="423425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D74C29-FF8A-4470-8221-FD11E7FB7D7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20" y="4233672"/>
            <a:ext cx="3703320" cy="213969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43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22102"/>
            <a:ext cx="10993549" cy="1153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D90A03-8871-46F6-B527-27A279CAF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5903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C0DC8A-3006-4A75-A9BA-FCA96D2C38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9580" y="603504"/>
            <a:ext cx="11292840" cy="355701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0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31520"/>
            <a:ext cx="11029616" cy="987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AD7E45-24A5-4020-858E-57CFA095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C213B6D-04F4-4E9D-AD86-E50884CB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DB8B62-62C2-4723-85AF-F5D87B489A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5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329640-D9D1-44D4-8E40-04E753A2B8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496" y="3081528"/>
            <a:ext cx="5486400" cy="331012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5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martArt Placeholder 14">
            <a:extLst>
              <a:ext uri="{FF2B5EF4-FFF2-40B4-BE49-F238E27FC236}">
                <a16:creationId xmlns:a16="http://schemas.microsoft.com/office/drawing/2014/main" id="{1A07AFA2-B97F-4965-B3E3-0399F8696B92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576263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6" name="SmartArt Placeholder 14">
            <a:extLst>
              <a:ext uri="{FF2B5EF4-FFF2-40B4-BE49-F238E27FC236}">
                <a16:creationId xmlns:a16="http://schemas.microsoft.com/office/drawing/2014/main" id="{FBD83F25-25EA-4FCB-9180-B7567885BE7A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486759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7" name="SmartArt Placeholder 14">
            <a:extLst>
              <a:ext uri="{FF2B5EF4-FFF2-40B4-BE49-F238E27FC236}">
                <a16:creationId xmlns:a16="http://schemas.microsoft.com/office/drawing/2014/main" id="{C19AF1FD-578A-4AC1-8006-BF395C09818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397255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18" name="SmartArt Placeholder 14">
            <a:extLst>
              <a:ext uri="{FF2B5EF4-FFF2-40B4-BE49-F238E27FC236}">
                <a16:creationId xmlns:a16="http://schemas.microsoft.com/office/drawing/2014/main" id="{A30FAB41-D651-4537-9674-A090F9541E38}"/>
              </a:ext>
            </a:extLst>
          </p:cNvPr>
          <p:cNvSpPr>
            <a:spLocks noGrp="1"/>
          </p:cNvSpPr>
          <p:nvPr>
            <p:ph type="dgm" sz="quarter" idx="16"/>
          </p:nvPr>
        </p:nvSpPr>
        <p:spPr>
          <a:xfrm>
            <a:off x="9307750" y="2290762"/>
            <a:ext cx="2286000" cy="25146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F70985-87A5-4813-BB21-CD79732947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6263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30C930-1919-4A13-98BD-6CB6119CC1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894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E4126AC-7681-4156-8274-2A64148943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87128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03485ED-1755-41FA-942B-ED95B3913DB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86759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2AFEFC9-586E-4B97-AD51-F02AC6AC6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7624" y="4943475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94B1769-BE23-4EBA-A0DA-9A01476DAC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7255" y="5447348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9A7362AB-6137-4C5C-9219-392C3875AD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08119" y="4957131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324000" indent="0">
              <a:buNone/>
              <a:defRPr sz="1800"/>
            </a:lvl2pPr>
            <a:lvl3pPr marL="630000" indent="0">
              <a:buNone/>
              <a:defRPr sz="1800"/>
            </a:lvl3pPr>
            <a:lvl4pPr marL="1008000" indent="0">
              <a:buNone/>
              <a:defRPr sz="1800"/>
            </a:lvl4pPr>
            <a:lvl5pPr marL="1368000" indent="0">
              <a:buNone/>
              <a:defRPr sz="18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A6F45F2-E17A-4027-AAA9-B9B703C26A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07750" y="5461004"/>
            <a:ext cx="2286000" cy="36576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 sz="1600"/>
            </a:lvl2pPr>
            <a:lvl3pPr marL="630000" indent="0">
              <a:buNone/>
              <a:defRPr sz="1600"/>
            </a:lvl3pPr>
            <a:lvl4pPr marL="1008000" indent="0">
              <a:buNone/>
              <a:defRPr sz="1600"/>
            </a:lvl4pPr>
            <a:lvl5pPr marL="1368000" indent="0">
              <a:buNone/>
              <a:defRPr sz="1600"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8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3200400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343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341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F00371C-297D-40EF-8A7B-A4A10A3E0F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499" y="2250891"/>
            <a:ext cx="320040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C654D6-9180-439B-AA80-A486173B74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497" y="2926051"/>
            <a:ext cx="32004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3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78C165-B12A-4B46-AC7E-8E730F42CBBA}"/>
              </a:ext>
            </a:extLst>
          </p:cNvPr>
          <p:cNvCxnSpPr>
            <a:cxnSpLocks/>
          </p:cNvCxnSpPr>
          <p:nvPr userDrawn="1"/>
        </p:nvCxnSpPr>
        <p:spPr>
          <a:xfrm>
            <a:off x="4241830" y="495574"/>
            <a:ext cx="3703320" cy="0"/>
          </a:xfrm>
          <a:prstGeom prst="line">
            <a:avLst/>
          </a:prstGeom>
          <a:ln w="82550" cap="flat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5F2DE1-F272-49DD-84C1-C2FB82B723E3}"/>
              </a:ext>
            </a:extLst>
          </p:cNvPr>
          <p:cNvCxnSpPr>
            <a:cxnSpLocks/>
          </p:cNvCxnSpPr>
          <p:nvPr userDrawn="1"/>
        </p:nvCxnSpPr>
        <p:spPr>
          <a:xfrm>
            <a:off x="8042147" y="495574"/>
            <a:ext cx="3703320" cy="0"/>
          </a:xfrm>
          <a:prstGeom prst="line">
            <a:avLst/>
          </a:prstGeom>
          <a:ln w="82550" cap="flat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0BB053-86D6-405E-A719-7B6EF23E7207}"/>
              </a:ext>
            </a:extLst>
          </p:cNvPr>
          <p:cNvCxnSpPr>
            <a:cxnSpLocks/>
          </p:cNvCxnSpPr>
          <p:nvPr userDrawn="1"/>
        </p:nvCxnSpPr>
        <p:spPr>
          <a:xfrm>
            <a:off x="437009" y="495574"/>
            <a:ext cx="3703320" cy="0"/>
          </a:xfrm>
          <a:prstGeom prst="line">
            <a:avLst/>
          </a:prstGeom>
          <a:ln w="82550" cap="flat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9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7" r:id="rId3"/>
    <p:sldLayoutId id="2147483780" r:id="rId4"/>
    <p:sldLayoutId id="2147483764" r:id="rId5"/>
    <p:sldLayoutId id="2147483783" r:id="rId6"/>
    <p:sldLayoutId id="2147483784" r:id="rId7"/>
    <p:sldLayoutId id="2147483767" r:id="rId8"/>
    <p:sldLayoutId id="2147483782" r:id="rId9"/>
    <p:sldLayoutId id="2147483778" r:id="rId10"/>
    <p:sldLayoutId id="2147483779" r:id="rId11"/>
    <p:sldLayoutId id="2147483765" r:id="rId12"/>
    <p:sldLayoutId id="2147483766" r:id="rId13"/>
    <p:sldLayoutId id="2147483769" r:id="rId14"/>
    <p:sldLayoutId id="2147483770" r:id="rId15"/>
    <p:sldLayoutId id="2147483771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59453A-78E9-42AE-AE23-C9D218CB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/>
          <a:p>
            <a:r>
              <a:rPr lang="en-IN" b="1"/>
              <a:t>DETECTION OF AUTISM SPECTRUM DISORDER(ASD)</a:t>
            </a:r>
            <a:endParaRPr lang="en-US" b="1" dirty="0"/>
          </a:p>
        </p:txBody>
      </p:sp>
      <p:pic>
        <p:nvPicPr>
          <p:cNvPr id="8" name="Picture Placeholder 7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D9011B7D-CD6B-49C3-8163-9672E7B5EB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2998968" y="641350"/>
            <a:ext cx="6188557" cy="3651249"/>
          </a:xfrm>
          <a:noFill/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39AF166-E191-409C-98AE-C2A47C576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/>
          <a:p>
            <a:r>
              <a:rPr lang="en-IN"/>
              <a:t>NEHA ACHARYA  (20CS051)</a:t>
            </a:r>
          </a:p>
          <a:p>
            <a:r>
              <a:rPr lang="en-IN"/>
              <a:t>PRATHUASHA K B (20CS058)</a:t>
            </a:r>
          </a:p>
          <a:p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818B584-0284-4EF3-630B-60C7351E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dirty="0"/>
              <a:t>ASD detection</a:t>
            </a:r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0C9ECF4B-A241-A437-A36A-9F10D08D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1DD83A44-5FB2-E3E2-8797-0345B928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DDD4-C6E9-DFF6-94DB-DA5441CB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0A72-D745-F3F8-0893-C9522BB60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Health care is one of the most important fields that would benefit from reducing processing time. </a:t>
            </a:r>
          </a:p>
          <a:p>
            <a:pPr algn="just"/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 speed and efficiency of human health issues diagnostics is significant. </a:t>
            </a:r>
          </a:p>
          <a:p>
            <a:pPr algn="just"/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 current diagnosing time is a huge challenge in many health conditions, especially Autism.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C7A40-05C2-90AE-2649-506E7E23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Asd</a:t>
            </a:r>
            <a:r>
              <a:rPr lang="en-US" dirty="0"/>
              <a:t> DETECTION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D2BD5-C7A6-A69B-097C-BD4222BA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5DE95-12ED-C75E-EDD6-D061E742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1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271D-D3EB-4A78-9929-4B8E740B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0730"/>
            <a:ext cx="3475915" cy="1186847"/>
          </a:xfrm>
        </p:spPr>
        <p:txBody>
          <a:bodyPr>
            <a:normAutofit/>
          </a:bodyPr>
          <a:lstStyle/>
          <a:p>
            <a:pPr algn="ctr"/>
            <a:r>
              <a:rPr lang="en-US" sz="2300" b="1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br>
              <a:rPr lang="en-US" sz="23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300" b="1">
                <a:latin typeface="Arial" panose="020B0604020202020204" pitchFamily="34" charset="0"/>
                <a:cs typeface="Arial" panose="020B0604020202020204" pitchFamily="34" charset="0"/>
              </a:rPr>
              <a:t>Autism Spectrum Disorder ??</a:t>
            </a:r>
            <a:r>
              <a:rPr lang="en-US" sz="2300" b="1"/>
              <a:t>	</a:t>
            </a:r>
            <a:endParaRPr lang="en-US" sz="2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F1C6-68F4-48F7-97E9-343EE7513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/>
          <a:lstStyle/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Autism Spectrum Disorder (ASD) is a neurological and developmental disorder that begins in early childhood and lasts throughout a person’s life. 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838D91-2BF9-4595-90F6-6E2D751F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dirty="0"/>
              <a:t>ASD detection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C174766-9DFA-4FE2-802E-A1E97945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05EE0A-8EAF-4145-9C58-570DD877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7" name="Picture Placeholder 7">
            <a:extLst>
              <a:ext uri="{FF2B5EF4-FFF2-40B4-BE49-F238E27FC236}">
                <a16:creationId xmlns:a16="http://schemas.microsoft.com/office/drawing/2014/main" id="{86357C99-DEFC-4892-8C64-EF1482AB3E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4809" b="14809"/>
          <a:stretch/>
        </p:blipFill>
        <p:spPr>
          <a:xfrm>
            <a:off x="4241800" y="630238"/>
            <a:ext cx="7504113" cy="3521075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6" name="Picture Placeholder 15" descr="A child covering his face with his hands&#10;&#10;Description automatically generated">
            <a:extLst>
              <a:ext uri="{FF2B5EF4-FFF2-40B4-BE49-F238E27FC236}">
                <a16:creationId xmlns:a16="http://schemas.microsoft.com/office/drawing/2014/main" id="{65323E1D-EDC7-4204-02AA-2809B752F20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4696" r="4696"/>
          <a:stretch>
            <a:fillRect/>
          </a:stretch>
        </p:blipFill>
        <p:spPr/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1A61B21-1D33-8DEE-D8E5-9FA399D6BC0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9368" r="936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3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CEE0-AF33-4B8B-9622-2A50B4FD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3424138" cy="12864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HOW AUTISTIC CHILDREN DIFFER FROM NORMAL CHILDREN?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5D9B-1C30-46A7-AC78-0AD00F70B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19923"/>
            <a:ext cx="3424138" cy="457064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Social Interaction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Struggle to interact with others.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Suffer with language development.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Sensory Sensitivity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More/less sensitive to stimuli.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Repetitive Behaviors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Engage in repetitive movements.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Flexibility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Struggle to adapt to changes.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Special Interests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Develop intense interests.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Emotional Expression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Difficult to express and understand emotions.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F61309D-C856-4938-ADC7-424523E494C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4242815" y="640080"/>
            <a:ext cx="3703320" cy="5751576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45B1BB8-49E7-4A38-B10A-734F467CE2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8046720" y="640080"/>
            <a:ext cx="3703320" cy="5751576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AA17CD5-6A6E-4EE4-BD68-9B358654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dirty="0"/>
              <a:t>ASD detection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DFAC773-B88D-4D58-9F49-43222F2F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A0B9DDD-5A75-438F-8748-02EC3B86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B205F-1426-1418-8A4B-0BBE4B322504}"/>
              </a:ext>
            </a:extLst>
          </p:cNvPr>
          <p:cNvSpPr txBox="1"/>
          <p:nvPr/>
        </p:nvSpPr>
        <p:spPr>
          <a:xfrm>
            <a:off x="4997764" y="567100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AUTISTIC CHILD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AA79D-0E4B-D012-4937-9AC6B689E923}"/>
              </a:ext>
            </a:extLst>
          </p:cNvPr>
          <p:cNvSpPr txBox="1"/>
          <p:nvPr/>
        </p:nvSpPr>
        <p:spPr>
          <a:xfrm>
            <a:off x="8847452" y="5804200"/>
            <a:ext cx="210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NORMAL CHILD</a:t>
            </a:r>
          </a:p>
        </p:txBody>
      </p:sp>
    </p:spTree>
    <p:extLst>
      <p:ext uri="{BB962C8B-B14F-4D97-AF65-F5344CB8AC3E}">
        <p14:creationId xmlns:p14="http://schemas.microsoft.com/office/powerpoint/2010/main" val="380516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56A6-A0B7-4AD3-A4A4-9522F249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&amp;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09964-5C29-4FD6-AB66-FC11856B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/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A8F6C-85B2-40F8-9392-16F12DC2D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788" y="2926052"/>
            <a:ext cx="5194766" cy="2934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ASD is not curable.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utism screening tests are both time- and money-consuming.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etection involves developing accurate models to identify children with ASD based on their facial features, and social characteristics.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629C6-DFC2-4FE6-9BC6-9CC5FAA30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/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48624-92E5-4A01-823A-A340A719A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ASD detection is to enhance early and accurate detection of ASD by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providing a free preliminary diagnostic tool that can aid parents in their decision to pursue further ASD testing.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3BEB4-74AE-46AA-B4D6-F74D0D18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dirty="0"/>
              <a:t>ASD detection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C7AC8-C1FF-4125-99AB-29C9CC00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A0150-AECF-4D8C-A650-1671E51D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0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03E4-2397-5E4D-BF98-B97B6553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299CF4C-2464-51F6-D105-F7651FD004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174966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BBB39-1FF0-C099-BD59-BB82124A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ASD DETECTION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6C3F3-F163-6DBA-45FA-4A7F265B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C92F1-E848-1E2C-E96D-02B6276B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4489-FC73-422D-B916-0D61046F5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80" y="2317072"/>
            <a:ext cx="10993549" cy="71021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 &amp; 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7B5A0-5976-4FBC-9F15-908902EAE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15748"/>
            <a:ext cx="10993546" cy="3038748"/>
          </a:xfrm>
        </p:spPr>
        <p:txBody>
          <a:bodyPr>
            <a:normAutofit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Diagnosing autism is a difficult and expensive process. Fortunately, the correlation between facial features and autism means that a CV model can be trained to detect it. 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Future work is to train a model by using Brain-Imaging to detect ASD to retrieve more accurate results.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A50696C-F353-0099-6DDC-25E74752330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362" r="3362"/>
          <a:stretch>
            <a:fillRect/>
          </a:stretch>
        </p:blipFill>
        <p:spPr>
          <a:xfrm>
            <a:off x="449263" y="603250"/>
            <a:ext cx="11293475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10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465359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_Win32_JB_SL_v2.potx" id="{1C1B9226-0BCF-4F11-8C9C-4780CC1ABB3B}" vid="{6B91BC45-CF1E-4756-9009-7BE00F9B25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4608ECE-840A-4514-AD05-0950FC5D3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70C9DA-ADC8-49D9-B223-6D54C6FB7B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333985-6DEC-4BB6-B360-FFFEFA02249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199</TotalTime>
  <Words>339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Wingdings</vt:lpstr>
      <vt:lpstr>Wingdings 2</vt:lpstr>
      <vt:lpstr>DividendVTI</vt:lpstr>
      <vt:lpstr>DETECTION OF AUTISM SPECTRUM DISORDER(ASD)</vt:lpstr>
      <vt:lpstr>INTRODUCTION</vt:lpstr>
      <vt:lpstr>WHAT IS  Autism Spectrum Disorder ?? </vt:lpstr>
      <vt:lpstr>HOW AUTISTIC CHILDREN DIFFER FROM NORMAL CHILDREN?  </vt:lpstr>
      <vt:lpstr>Problem statement &amp; objective</vt:lpstr>
      <vt:lpstr>planning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AUTISM SPECTRUM DISORDER(ASD)</dc:title>
  <dc:creator>prathuasharao2017@gmail.com</dc:creator>
  <cp:lastModifiedBy>prathuasharao2017@gmail.com</cp:lastModifiedBy>
  <cp:revision>7</cp:revision>
  <dcterms:created xsi:type="dcterms:W3CDTF">2023-08-07T14:27:48Z</dcterms:created>
  <dcterms:modified xsi:type="dcterms:W3CDTF">2023-08-08T01:17:26Z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