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0"/>
  </p:notesMasterIdLst>
  <p:handoutMasterIdLst>
    <p:handoutMasterId r:id="rId11"/>
  </p:handoutMasterIdLst>
  <p:sldIdLst>
    <p:sldId id="2549" r:id="rId2"/>
    <p:sldId id="2548" r:id="rId3"/>
    <p:sldId id="2552" r:id="rId4"/>
    <p:sldId id="271" r:id="rId5"/>
    <p:sldId id="2554" r:id="rId6"/>
    <p:sldId id="2558" r:id="rId7"/>
    <p:sldId id="255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4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4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TECHNOLOGIES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TECHNOLOGIES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29A-4799-ABBE-75C1C07336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29A-4799-ABBE-75C1C073368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29A-4799-ABBE-75C1C073368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29A-4799-ABBE-75C1C073368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29A-4799-ABBE-75C1C0733685}"/>
              </c:ext>
            </c:extLst>
          </c:dPt>
          <c:dLbls>
            <c:dLbl>
              <c:idx val="0"/>
              <c:layout>
                <c:manualLayout>
                  <c:x val="0.14111806333739149"/>
                  <c:y val="-0.14296874120517095"/>
                </c:manualLayout>
              </c:layout>
              <c:tx>
                <c:rich>
                  <a:bodyPr/>
                  <a:lstStyle/>
                  <a:p>
                    <a:fld id="{DD91D123-EDB6-4ADA-AF20-C0AE65B5F449}" type="PERCENTAGE">
                      <a:rPr lang="en-US" sz="2000" b="1" smtClean="0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C29A-4799-ABBE-75C1C0733685}"/>
                </c:ext>
              </c:extLst>
            </c:dLbl>
            <c:dLbl>
              <c:idx val="1"/>
              <c:layout>
                <c:manualLayout>
                  <c:x val="-0.14771977723356852"/>
                  <c:y val="7.4999995386319185E-2"/>
                </c:manualLayout>
              </c:layout>
              <c:tx>
                <c:rich>
                  <a:bodyPr/>
                  <a:lstStyle/>
                  <a:p>
                    <a:fld id="{387158CF-49EB-4E9E-8688-CDA77E165ED2}" type="PERCENTAGE">
                      <a:rPr lang="en-US" sz="2000" b="1" smtClean="0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C29A-4799-ABBE-75C1C0733685}"/>
                </c:ext>
              </c:extLst>
            </c:dLbl>
            <c:dLbl>
              <c:idx val="2"/>
              <c:layout>
                <c:manualLayout>
                  <c:x val="-0.10937500000000003"/>
                  <c:y val="-5.8593746395561863E-2"/>
                </c:manualLayout>
              </c:layout>
              <c:tx>
                <c:rich>
                  <a:bodyPr/>
                  <a:lstStyle/>
                  <a:p>
                    <a:fld id="{30BE6815-7880-4156-83D4-D28B35C1B834}" type="PERCENTAGE">
                      <a:rPr lang="en-US" sz="2000" b="1" smtClean="0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29A-4799-ABBE-75C1C0733685}"/>
                </c:ext>
              </c:extLst>
            </c:dLbl>
            <c:dLbl>
              <c:idx val="3"/>
              <c:layout>
                <c:manualLayout>
                  <c:x val="-0.11904130480636517"/>
                  <c:y val="-0.11484374293530125"/>
                </c:manualLayout>
              </c:layout>
              <c:tx>
                <c:rich>
                  <a:bodyPr/>
                  <a:lstStyle/>
                  <a:p>
                    <a:fld id="{A7636D82-346F-45E5-9AE1-EDB808874ECF}" type="PERCENTAGE">
                      <a:rPr lang="en-US" sz="2000" b="1" smtClean="0"/>
                      <a:pPr/>
                      <a:t>[PERCENTAGE]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29A-4799-ABBE-75C1C0733685}"/>
                </c:ext>
              </c:extLst>
            </c:dLbl>
            <c:dLbl>
              <c:idx val="4"/>
              <c:layout>
                <c:manualLayout>
                  <c:x val="-2.8125000000000056E-2"/>
                  <c:y val="-0.118097495195774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9A-4799-ABBE-75C1C073368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HTML</c:v>
                </c:pt>
                <c:pt idx="1">
                  <c:v>CSS</c:v>
                </c:pt>
                <c:pt idx="2">
                  <c:v>JS</c:v>
                </c:pt>
                <c:pt idx="3">
                  <c:v>BOOTSTRAP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45</c:v>
                </c:pt>
                <c:pt idx="1">
                  <c:v>25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A-4799-ABBE-75C1C073368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>
          <a:outerShdw dist="50800" dir="5400000" sx="1000" sy="1000" algn="ctr" rotWithShape="0">
            <a:srgbClr val="000000"/>
          </a:outerShdw>
        </a:effectLst>
      </c:spPr>
    </c:plotArea>
    <c:legend>
      <c:legendPos val="b"/>
      <c:legendEntry>
        <c:idx val="4"/>
        <c:delete val="1"/>
      </c:legendEntry>
      <c:layout>
        <c:manualLayout>
          <c:xMode val="edge"/>
          <c:yMode val="edge"/>
          <c:x val="0.19417441265555149"/>
          <c:y val="0.94063207796308579"/>
          <c:w val="0.61565817490992181"/>
          <c:h val="4.5305422901979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8/1/2023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114" y="854538"/>
            <a:ext cx="5305886" cy="3566160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/>
              <a:t>JOBINTERNDESK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40" y="4429842"/>
            <a:ext cx="4567608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Search your job with us!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9" r="24959"/>
          <a:stretch/>
        </p:blipFill>
        <p:spPr>
          <a:xfrm>
            <a:off x="4933721" y="-19458"/>
            <a:ext cx="7261837" cy="6877457"/>
          </a:xfrm>
          <a:noFill/>
        </p:spPr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DF5302-8BAF-DD47-A375-773B74B6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DESK INTERNS</a:t>
            </a:r>
            <a:br>
              <a:rPr lang="en-US" sz="3600" dirty="0"/>
            </a:br>
            <a:br>
              <a:rPr lang="en-US" sz="3600" dirty="0"/>
            </a:br>
            <a:r>
              <a:rPr lang="en-US" sz="2200" dirty="0"/>
              <a:t>1. A E YOGITA</a:t>
            </a:r>
            <a:br>
              <a:rPr lang="en-US" sz="2200" dirty="0"/>
            </a:br>
            <a:r>
              <a:rPr lang="en-US" sz="2200" dirty="0"/>
              <a:t>2. DISHA BHARGAVI B S</a:t>
            </a:r>
            <a:br>
              <a:rPr lang="en-US" sz="2200" dirty="0"/>
            </a:br>
            <a:r>
              <a:rPr lang="en-US" sz="2200" dirty="0"/>
              <a:t>3. H L SRILAXMI</a:t>
            </a:r>
            <a:br>
              <a:rPr lang="en-US" sz="2200" dirty="0"/>
            </a:br>
            <a:r>
              <a:rPr lang="en-US" sz="2200" dirty="0"/>
              <a:t>4. HARITHA T</a:t>
            </a:r>
            <a:br>
              <a:rPr lang="en-US" sz="2200" dirty="0"/>
            </a:br>
            <a:r>
              <a:rPr lang="en-US" sz="2200" dirty="0"/>
              <a:t>5. NEHA ACHARYA</a:t>
            </a:r>
            <a:br>
              <a:rPr lang="en-US" sz="2200" dirty="0"/>
            </a:br>
            <a:r>
              <a:rPr lang="en-US" sz="2200" dirty="0"/>
              <a:t>6. PRATHUASHA K B</a:t>
            </a:r>
            <a:br>
              <a:rPr lang="en-US" sz="2200" dirty="0"/>
            </a:br>
            <a:r>
              <a:rPr lang="en-US" sz="2200" dirty="0"/>
              <a:t>7. VINAYAKA M DODMANI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8" name="Picture Placeholder 7" descr="group of hands in a &quot;Go Team&quot; fashion">
            <a:extLst>
              <a:ext uri="{FF2B5EF4-FFF2-40B4-BE49-F238E27FC236}">
                <a16:creationId xmlns:a16="http://schemas.microsoft.com/office/drawing/2014/main" id="{A09F623E-2819-2D41-ADE0-C7B64EF0EC4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1533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Placeholder 27" descr="woman looking down">
            <a:extLst>
              <a:ext uri="{FF2B5EF4-FFF2-40B4-BE49-F238E27FC236}">
                <a16:creationId xmlns:a16="http://schemas.microsoft.com/office/drawing/2014/main" id="{9E319FF9-B321-9D4B-AA89-6EFE572936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" b="1"/>
          <a:stretch/>
        </p:blipFill>
        <p:spPr>
          <a:xfrm flipH="1">
            <a:off x="444819" y="597553"/>
            <a:ext cx="6063915" cy="6063915"/>
          </a:xfrm>
          <a:noFill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441" y="0"/>
            <a:ext cx="4845068" cy="1858617"/>
          </a:xfrm>
        </p:spPr>
        <p:txBody>
          <a:bodyPr anchor="b"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13A2D6-52A2-8C4D-985E-CB4BEE6B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441" y="2169336"/>
            <a:ext cx="4845066" cy="3396963"/>
          </a:xfrm>
        </p:spPr>
        <p:txBody>
          <a:bodyPr>
            <a:noAutofit/>
          </a:bodyPr>
          <a:lstStyle/>
          <a:p>
            <a:r>
              <a:rPr lang="en-US" dirty="0"/>
              <a:t>JobInternDesk is the website that contain a wide range of job and internship opportunities.</a:t>
            </a:r>
          </a:p>
          <a:p>
            <a:r>
              <a:rPr lang="en-US" dirty="0"/>
              <a:t>It is to provide the users with jobs information, online applying for jobs and other facilities.</a:t>
            </a:r>
          </a:p>
          <a:p>
            <a:r>
              <a:rPr lang="en-US" dirty="0"/>
              <a:t>A chatbot interface for a quick Q&amp;A to resolve </a:t>
            </a:r>
            <a:r>
              <a:rPr lang="en-IN" dirty="0"/>
              <a:t>queries.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people looking at something on table">
            <a:extLst>
              <a:ext uri="{FF2B5EF4-FFF2-40B4-BE49-F238E27FC236}">
                <a16:creationId xmlns:a16="http://schemas.microsoft.com/office/drawing/2014/main" id="{73A69289-D803-3943-9979-42FED843A2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645" r="11168" b="1"/>
          <a:stretch/>
        </p:blipFill>
        <p:spPr>
          <a:xfrm>
            <a:off x="-1" y="10"/>
            <a:ext cx="5123378" cy="6864475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79C09C-6E20-48F6-AE6D-C893A0F3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732525"/>
            <a:ext cx="4039340" cy="1608656"/>
          </a:xfrm>
        </p:spPr>
        <p:txBody>
          <a:bodyPr anchor="ctr">
            <a:noAutofit/>
          </a:bodyPr>
          <a:lstStyle/>
          <a:p>
            <a:r>
              <a:rPr lang="en-US" sz="3500" dirty="0"/>
              <a:t>WHY WE CHOSE THIS PROJECT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5EAE-3A37-43DE-9737-13DDF056BE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96940" y="793580"/>
            <a:ext cx="3825765" cy="527083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Our main emphasis lies in front-end web designing, and we believe that incorporating additional front-end features can greatly enhance the experience of this JobInternDesk website. Therefore, we have selected this website allowing us to dedicate our efforts to create a captivating and visually appealing front-end design.</a:t>
            </a:r>
          </a:p>
        </p:txBody>
      </p:sp>
    </p:spTree>
    <p:extLst>
      <p:ext uri="{BB962C8B-B14F-4D97-AF65-F5344CB8AC3E}">
        <p14:creationId xmlns:p14="http://schemas.microsoft.com/office/powerpoint/2010/main" val="4050992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075" y="2679259"/>
            <a:ext cx="3509196" cy="1395208"/>
          </a:xfrm>
        </p:spPr>
        <p:txBody>
          <a:bodyPr>
            <a:normAutofit/>
          </a:bodyPr>
          <a:lstStyle/>
          <a:p>
            <a:r>
              <a:rPr lang="en-US" sz="4000" dirty="0"/>
              <a:t>FEATURES OF</a:t>
            </a:r>
            <a:br>
              <a:rPr lang="en-US" sz="4000" dirty="0"/>
            </a:br>
            <a:r>
              <a:rPr lang="en-US" sz="4000" dirty="0"/>
              <a:t>WEBSITE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B5DE7-C0EC-D942-81AE-50AB9E5F55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27809" y="793580"/>
            <a:ext cx="3304279" cy="5270839"/>
          </a:xfrm>
        </p:spPr>
        <p:txBody>
          <a:bodyPr>
            <a:normAutofit/>
          </a:bodyPr>
          <a:lstStyle/>
          <a:p>
            <a:r>
              <a:rPr lang="en-US" sz="2000" dirty="0"/>
              <a:t>Landing page consists of Job search and internships search sections where users can search for desired jobs. </a:t>
            </a:r>
          </a:p>
          <a:p>
            <a:r>
              <a:rPr lang="en-US" sz="2000" dirty="0"/>
              <a:t>It also contains a section to explore Jobs/Internships based on category. </a:t>
            </a:r>
          </a:p>
          <a:p>
            <a:r>
              <a:rPr lang="en-US" sz="2000" dirty="0"/>
              <a:t>Users can find the reviews of our clients/users.</a:t>
            </a:r>
          </a:p>
          <a:p>
            <a:r>
              <a:rPr lang="en-US" sz="2000" dirty="0"/>
              <a:t>An interactive chatbot to resolve </a:t>
            </a:r>
            <a:r>
              <a:rPr lang="en-IN" sz="2000" dirty="0"/>
              <a:t>queries</a:t>
            </a:r>
            <a:r>
              <a:rPr lang="en-IN" sz="1800" dirty="0"/>
              <a:t>.</a:t>
            </a:r>
            <a:endParaRPr lang="en-US" sz="1800" dirty="0"/>
          </a:p>
          <a:p>
            <a:endParaRPr lang="en-US" dirty="0"/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job listing&#10;&#10;Description automatically generated">
            <a:extLst>
              <a:ext uri="{FF2B5EF4-FFF2-40B4-BE49-F238E27FC236}">
                <a16:creationId xmlns:a16="http://schemas.microsoft.com/office/drawing/2014/main" id="{24674483-50E2-F2D1-DA33-89B2FC897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46" y="1198485"/>
            <a:ext cx="8833108" cy="496261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036" y="438515"/>
            <a:ext cx="10452849" cy="910492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EFF"/>
                </a:solidFill>
              </a:rPr>
              <a:t>SITEMAP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164"/>
            <a:ext cx="5495278" cy="1501180"/>
          </a:xfrm>
        </p:spPr>
        <p:txBody>
          <a:bodyPr>
            <a:normAutofit/>
          </a:bodyPr>
          <a:lstStyle/>
          <a:p>
            <a:r>
              <a:rPr lang="en-US" sz="4000" dirty="0"/>
              <a:t>TECHNOLOGIES USED</a:t>
            </a:r>
          </a:p>
        </p:txBody>
      </p:sp>
      <p:graphicFrame>
        <p:nvGraphicFramePr>
          <p:cNvPr id="3" name="Chart 2" descr="Chart Placeholder">
            <a:extLst>
              <a:ext uri="{FF2B5EF4-FFF2-40B4-BE49-F238E27FC236}">
                <a16:creationId xmlns:a16="http://schemas.microsoft.com/office/drawing/2014/main" id="{074E40CC-5380-7343-89DF-C10EA44F0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883697"/>
              </p:ext>
            </p:extLst>
          </p:nvPr>
        </p:nvGraphicFramePr>
        <p:xfrm>
          <a:off x="6738152" y="1535343"/>
          <a:ext cx="4129754" cy="44843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7168483-7F2D-ABEF-11F2-0A3F14E203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864024"/>
              </p:ext>
            </p:extLst>
          </p:nvPr>
        </p:nvGraphicFramePr>
        <p:xfrm>
          <a:off x="5663952" y="746245"/>
          <a:ext cx="6338657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2C2BD4-18D1-A181-FDEB-792C3D6A9523}"/>
              </a:ext>
            </a:extLst>
          </p:cNvPr>
          <p:cNvSpPr txBox="1"/>
          <p:nvPr/>
        </p:nvSpPr>
        <p:spPr>
          <a:xfrm>
            <a:off x="878889" y="1367161"/>
            <a:ext cx="3650360" cy="3088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HTML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CSS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JAVASCRIPT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BOOTSTRAP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556B-F5FB-4FD7-B7D7-CA0BCE68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VISIT OUR SITE HERE : </a:t>
            </a:r>
            <a:r>
              <a:rPr lang="en-US" u="sng" dirty="0">
                <a:solidFill>
                  <a:schemeClr val="accent1"/>
                </a:solidFill>
              </a:rPr>
              <a:t>https://jobinterndesk7internship.on.drv.tw/www.JobInternDesk.com/JobInternDesk%20Website/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7A8ED-CA98-4644-AF2D-8C0F21F7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B8DEDD93-F6C7-D34E-9469-9FC139224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40" b="29340"/>
          <a:stretch/>
        </p:blipFill>
        <p:spPr>
          <a:xfrm>
            <a:off x="413824" y="483782"/>
            <a:ext cx="11365992" cy="2457856"/>
          </a:xfrm>
        </p:spPr>
      </p:pic>
    </p:spTree>
    <p:extLst>
      <p:ext uri="{BB962C8B-B14F-4D97-AF65-F5344CB8AC3E}">
        <p14:creationId xmlns:p14="http://schemas.microsoft.com/office/powerpoint/2010/main" val="15396088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150</TotalTime>
  <Words>251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Garamond</vt:lpstr>
      <vt:lpstr>RetrospectVTI</vt:lpstr>
      <vt:lpstr>JOBINTERNDESK</vt:lpstr>
      <vt:lpstr>DESK INTERNS  1. A E YOGITA 2. DISHA BHARGAVI B S 3. H L SRILAXMI 4. HARITHA T 5. NEHA ACHARYA 6. PRATHUASHA K B 7. VINAYAKA M DODMANI </vt:lpstr>
      <vt:lpstr>OBJECTIVES</vt:lpstr>
      <vt:lpstr>WHY WE CHOSE THIS PROJECT ?</vt:lpstr>
      <vt:lpstr>FEATURES OF WEBSITE</vt:lpstr>
      <vt:lpstr>SITEMAP</vt:lpstr>
      <vt:lpstr>TECHNOLOGIES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JOBINTERNDESK</dc:title>
  <dc:creator>prathuasharao2017@gmail.com</dc:creator>
  <cp:lastModifiedBy>prathuasharao2017@gmail.com</cp:lastModifiedBy>
  <cp:revision>19</cp:revision>
  <dcterms:created xsi:type="dcterms:W3CDTF">2023-07-26T14:29:14Z</dcterms:created>
  <dcterms:modified xsi:type="dcterms:W3CDTF">2023-08-01T08:04:35Z</dcterms:modified>
</cp:coreProperties>
</file>