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4" r:id="rId2"/>
    <p:sldId id="257" r:id="rId3"/>
    <p:sldId id="258" r:id="rId4"/>
    <p:sldId id="263" r:id="rId5"/>
    <p:sldId id="275" r:id="rId6"/>
    <p:sldId id="260" r:id="rId7"/>
    <p:sldId id="261" r:id="rId8"/>
    <p:sldId id="277" r:id="rId9"/>
    <p:sldId id="266" r:id="rId10"/>
    <p:sldId id="272" r:id="rId11"/>
    <p:sldId id="267" r:id="rId12"/>
    <p:sldId id="276" r:id="rId13"/>
    <p:sldId id="271" r:id="rId14"/>
    <p:sldId id="278" r:id="rId15"/>
    <p:sldId id="280" r:id="rId16"/>
    <p:sldId id="282" r:id="rId17"/>
    <p:sldId id="281" r:id="rId18"/>
    <p:sldId id="265" r:id="rId19"/>
    <p:sldId id="273" r:id="rId20"/>
    <p:sldId id="26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1A325E-92BB-48CF-83A8-7EDE7D3C3676}" v="36" dt="2023-12-21T05:18:50.2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p:cViewPr varScale="1">
        <p:scale>
          <a:sx n="47" d="100"/>
          <a:sy n="47" d="100"/>
        </p:scale>
        <p:origin x="1493"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anksh A Shetty" userId="22dd4aa9f0ba2037" providerId="LiveId" clId="{10201170-273F-44ED-9413-B99F7CCBCAE8}"/>
    <pc:docChg chg="undo custSel addSld delSld modSld">
      <pc:chgData name="Akanksh A Shetty" userId="22dd4aa9f0ba2037" providerId="LiveId" clId="{10201170-273F-44ED-9413-B99F7CCBCAE8}" dt="2023-11-16T14:47:48.566" v="190" actId="2696"/>
      <pc:docMkLst>
        <pc:docMk/>
      </pc:docMkLst>
      <pc:sldChg chg="modSp mod">
        <pc:chgData name="Akanksh A Shetty" userId="22dd4aa9f0ba2037" providerId="LiveId" clId="{10201170-273F-44ED-9413-B99F7CCBCAE8}" dt="2023-11-16T14:42:23.102" v="153" actId="2710"/>
        <pc:sldMkLst>
          <pc:docMk/>
          <pc:sldMk cId="3702060724" sldId="258"/>
        </pc:sldMkLst>
        <pc:spChg chg="mod">
          <ac:chgData name="Akanksh A Shetty" userId="22dd4aa9f0ba2037" providerId="LiveId" clId="{10201170-273F-44ED-9413-B99F7CCBCAE8}" dt="2023-11-16T14:42:23.102" v="153" actId="2710"/>
          <ac:spMkLst>
            <pc:docMk/>
            <pc:sldMk cId="3702060724" sldId="258"/>
            <ac:spMk id="3" creationId="{00000000-0000-0000-0000-000000000000}"/>
          </ac:spMkLst>
        </pc:spChg>
      </pc:sldChg>
      <pc:sldChg chg="modSp mod">
        <pc:chgData name="Akanksh A Shetty" userId="22dd4aa9f0ba2037" providerId="LiveId" clId="{10201170-273F-44ED-9413-B99F7CCBCAE8}" dt="2023-11-16T14:45:42.336" v="176" actId="27636"/>
        <pc:sldMkLst>
          <pc:docMk/>
          <pc:sldMk cId="3281745835" sldId="266"/>
        </pc:sldMkLst>
        <pc:spChg chg="mod">
          <ac:chgData name="Akanksh A Shetty" userId="22dd4aa9f0ba2037" providerId="LiveId" clId="{10201170-273F-44ED-9413-B99F7CCBCAE8}" dt="2023-11-16T14:43:49.757" v="165" actId="14100"/>
          <ac:spMkLst>
            <pc:docMk/>
            <pc:sldMk cId="3281745835" sldId="266"/>
            <ac:spMk id="2" creationId="{00000000-0000-0000-0000-000000000000}"/>
          </ac:spMkLst>
        </pc:spChg>
        <pc:spChg chg="mod">
          <ac:chgData name="Akanksh A Shetty" userId="22dd4aa9f0ba2037" providerId="LiveId" clId="{10201170-273F-44ED-9413-B99F7CCBCAE8}" dt="2023-11-16T14:45:42.336" v="176" actId="27636"/>
          <ac:spMkLst>
            <pc:docMk/>
            <pc:sldMk cId="3281745835" sldId="266"/>
            <ac:spMk id="3" creationId="{00000000-0000-0000-0000-000000000000}"/>
          </ac:spMkLst>
        </pc:spChg>
      </pc:sldChg>
      <pc:sldChg chg="del">
        <pc:chgData name="Akanksh A Shetty" userId="22dd4aa9f0ba2037" providerId="LiveId" clId="{10201170-273F-44ED-9413-B99F7CCBCAE8}" dt="2023-11-16T14:47:48.566" v="190" actId="2696"/>
        <pc:sldMkLst>
          <pc:docMk/>
          <pc:sldMk cId="2152388546" sldId="274"/>
        </pc:sldMkLst>
      </pc:sldChg>
      <pc:sldChg chg="modSp new mod">
        <pc:chgData name="Akanksh A Shetty" userId="22dd4aa9f0ba2037" providerId="LiveId" clId="{10201170-273F-44ED-9413-B99F7CCBCAE8}" dt="2023-11-16T14:47:42.256" v="189" actId="11"/>
        <pc:sldMkLst>
          <pc:docMk/>
          <pc:sldMk cId="636200597" sldId="275"/>
        </pc:sldMkLst>
        <pc:spChg chg="mod">
          <ac:chgData name="Akanksh A Shetty" userId="22dd4aa9f0ba2037" providerId="LiveId" clId="{10201170-273F-44ED-9413-B99F7CCBCAE8}" dt="2023-11-16T14:46:59.108" v="179" actId="255"/>
          <ac:spMkLst>
            <pc:docMk/>
            <pc:sldMk cId="636200597" sldId="275"/>
            <ac:spMk id="2" creationId="{CDC6A4FC-61A5-468F-6019-26B2B804FD5F}"/>
          </ac:spMkLst>
        </pc:spChg>
        <pc:spChg chg="mod">
          <ac:chgData name="Akanksh A Shetty" userId="22dd4aa9f0ba2037" providerId="LiveId" clId="{10201170-273F-44ED-9413-B99F7CCBCAE8}" dt="2023-11-16T14:47:42.256" v="189" actId="11"/>
          <ac:spMkLst>
            <pc:docMk/>
            <pc:sldMk cId="636200597" sldId="275"/>
            <ac:spMk id="3" creationId="{C62E7C8B-21AF-1282-DA8B-F0497FB0C1BE}"/>
          </ac:spMkLst>
        </pc:spChg>
      </pc:sldChg>
    </pc:docChg>
  </pc:docChgLst>
  <pc:docChgLst>
    <pc:chgData name="Prajanya Jain" userId="81835face4e2285c" providerId="LiveId" clId="{A81A325E-92BB-48CF-83A8-7EDE7D3C3676}"/>
    <pc:docChg chg="undo custSel addSld modSld sldOrd">
      <pc:chgData name="Prajanya Jain" userId="81835face4e2285c" providerId="LiveId" clId="{A81A325E-92BB-48CF-83A8-7EDE7D3C3676}" dt="2023-12-26T16:37:31.505" v="447" actId="732"/>
      <pc:docMkLst>
        <pc:docMk/>
      </pc:docMkLst>
      <pc:sldChg chg="modSp mod">
        <pc:chgData name="Prajanya Jain" userId="81835face4e2285c" providerId="LiveId" clId="{A81A325E-92BB-48CF-83A8-7EDE7D3C3676}" dt="2023-12-21T05:22:49.558" v="360" actId="20577"/>
        <pc:sldMkLst>
          <pc:docMk/>
          <pc:sldMk cId="3281745835" sldId="267"/>
        </pc:sldMkLst>
        <pc:spChg chg="mod">
          <ac:chgData name="Prajanya Jain" userId="81835face4e2285c" providerId="LiveId" clId="{A81A325E-92BB-48CF-83A8-7EDE7D3C3676}" dt="2023-12-21T05:22:49.558" v="360" actId="20577"/>
          <ac:spMkLst>
            <pc:docMk/>
            <pc:sldMk cId="3281745835" sldId="267"/>
            <ac:spMk id="3" creationId="{00000000-0000-0000-0000-000000000000}"/>
          </ac:spMkLst>
        </pc:spChg>
      </pc:sldChg>
      <pc:sldChg chg="modSp mod">
        <pc:chgData name="Prajanya Jain" userId="81835face4e2285c" providerId="LiveId" clId="{A81A325E-92BB-48CF-83A8-7EDE7D3C3676}" dt="2023-12-21T05:25:09.618" v="446" actId="20577"/>
        <pc:sldMkLst>
          <pc:docMk/>
          <pc:sldMk cId="3281745835" sldId="271"/>
        </pc:sldMkLst>
        <pc:spChg chg="mod">
          <ac:chgData name="Prajanya Jain" userId="81835face4e2285c" providerId="LiveId" clId="{A81A325E-92BB-48CF-83A8-7EDE7D3C3676}" dt="2023-12-21T05:25:09.618" v="446" actId="20577"/>
          <ac:spMkLst>
            <pc:docMk/>
            <pc:sldMk cId="3281745835" sldId="271"/>
            <ac:spMk id="3" creationId="{00000000-0000-0000-0000-000000000000}"/>
          </ac:spMkLst>
        </pc:spChg>
      </pc:sldChg>
      <pc:sldChg chg="modSp mod">
        <pc:chgData name="Prajanya Jain" userId="81835face4e2285c" providerId="LiveId" clId="{A81A325E-92BB-48CF-83A8-7EDE7D3C3676}" dt="2023-12-26T16:37:31.505" v="447" actId="732"/>
        <pc:sldMkLst>
          <pc:docMk/>
          <pc:sldMk cId="1860231598" sldId="277"/>
        </pc:sldMkLst>
        <pc:picChg chg="mod modCrop">
          <ac:chgData name="Prajanya Jain" userId="81835face4e2285c" providerId="LiveId" clId="{A81A325E-92BB-48CF-83A8-7EDE7D3C3676}" dt="2023-12-26T16:37:31.505" v="447" actId="732"/>
          <ac:picMkLst>
            <pc:docMk/>
            <pc:sldMk cId="1860231598" sldId="277"/>
            <ac:picMk id="5" creationId="{740D9716-9C2F-312E-E05A-95954394C65A}"/>
          </ac:picMkLst>
        </pc:picChg>
      </pc:sldChg>
      <pc:sldChg chg="modSp mod ord">
        <pc:chgData name="Prajanya Jain" userId="81835face4e2285c" providerId="LiveId" clId="{A81A325E-92BB-48CF-83A8-7EDE7D3C3676}" dt="2023-12-21T05:24:23.658" v="411" actId="20577"/>
        <pc:sldMkLst>
          <pc:docMk/>
          <pc:sldMk cId="4248718466" sldId="278"/>
        </pc:sldMkLst>
        <pc:spChg chg="mod">
          <ac:chgData name="Prajanya Jain" userId="81835face4e2285c" providerId="LiveId" clId="{A81A325E-92BB-48CF-83A8-7EDE7D3C3676}" dt="2023-12-21T05:24:23.658" v="411" actId="20577"/>
          <ac:spMkLst>
            <pc:docMk/>
            <pc:sldMk cId="4248718466" sldId="278"/>
            <ac:spMk id="3" creationId="{EAF443ED-CAC2-3503-E9E4-8C7673F67D02}"/>
          </ac:spMkLst>
        </pc:spChg>
      </pc:sldChg>
      <pc:sldChg chg="addSp modSp mod">
        <pc:chgData name="Prajanya Jain" userId="81835face4e2285c" providerId="LiveId" clId="{A81A325E-92BB-48CF-83A8-7EDE7D3C3676}" dt="2023-12-21T05:19:46.044" v="259" actId="14100"/>
        <pc:sldMkLst>
          <pc:docMk/>
          <pc:sldMk cId="256557663" sldId="281"/>
        </pc:sldMkLst>
        <pc:picChg chg="add mod modCrop">
          <ac:chgData name="Prajanya Jain" userId="81835face4e2285c" providerId="LiveId" clId="{A81A325E-92BB-48CF-83A8-7EDE7D3C3676}" dt="2023-12-21T05:19:41.929" v="258" actId="1076"/>
          <ac:picMkLst>
            <pc:docMk/>
            <pc:sldMk cId="256557663" sldId="281"/>
            <ac:picMk id="3" creationId="{8FB44F04-4519-6591-2EF5-03AB707EB268}"/>
          </ac:picMkLst>
        </pc:picChg>
        <pc:picChg chg="mod modCrop">
          <ac:chgData name="Prajanya Jain" userId="81835face4e2285c" providerId="LiveId" clId="{A81A325E-92BB-48CF-83A8-7EDE7D3C3676}" dt="2023-12-21T05:19:46.044" v="259" actId="14100"/>
          <ac:picMkLst>
            <pc:docMk/>
            <pc:sldMk cId="256557663" sldId="281"/>
            <ac:picMk id="6" creationId="{DC9BDEE3-9F90-1C3F-A203-D062C701AA1E}"/>
          </ac:picMkLst>
        </pc:picChg>
      </pc:sldChg>
      <pc:sldChg chg="addSp delSp modSp new mod">
        <pc:chgData name="Prajanya Jain" userId="81835face4e2285c" providerId="LiveId" clId="{A81A325E-92BB-48CF-83A8-7EDE7D3C3676}" dt="2023-12-21T05:15:35.285" v="221" actId="1076"/>
        <pc:sldMkLst>
          <pc:docMk/>
          <pc:sldMk cId="219847141" sldId="283"/>
        </pc:sldMkLst>
        <pc:spChg chg="mod">
          <ac:chgData name="Prajanya Jain" userId="81835face4e2285c" providerId="LiveId" clId="{A81A325E-92BB-48CF-83A8-7EDE7D3C3676}" dt="2023-12-21T05:15:35.285" v="221" actId="1076"/>
          <ac:spMkLst>
            <pc:docMk/>
            <pc:sldMk cId="219847141" sldId="283"/>
            <ac:spMk id="2" creationId="{4A3040AE-7B07-530A-267C-A31F21ADAEF7}"/>
          </ac:spMkLst>
        </pc:spChg>
        <pc:spChg chg="del">
          <ac:chgData name="Prajanya Jain" userId="81835face4e2285c" providerId="LiveId" clId="{A81A325E-92BB-48CF-83A8-7EDE7D3C3676}" dt="2023-12-21T04:56:26.817" v="3" actId="931"/>
          <ac:spMkLst>
            <pc:docMk/>
            <pc:sldMk cId="219847141" sldId="283"/>
            <ac:spMk id="3" creationId="{2167DF60-22F9-8EAE-AED2-A4E522553FD3}"/>
          </ac:spMkLst>
        </pc:spChg>
        <pc:spChg chg="add del">
          <ac:chgData name="Prajanya Jain" userId="81835face4e2285c" providerId="LiveId" clId="{A81A325E-92BB-48CF-83A8-7EDE7D3C3676}" dt="2023-12-21T05:00:05.507" v="21" actId="11529"/>
          <ac:spMkLst>
            <pc:docMk/>
            <pc:sldMk cId="219847141" sldId="283"/>
            <ac:spMk id="11" creationId="{6E621BD9-0A3C-68F6-E235-4A07524D08A6}"/>
          </ac:spMkLst>
        </pc:spChg>
        <pc:picChg chg="add mod modCrop">
          <ac:chgData name="Prajanya Jain" userId="81835face4e2285c" providerId="LiveId" clId="{A81A325E-92BB-48CF-83A8-7EDE7D3C3676}" dt="2023-12-21T04:58:26.588" v="13" actId="14100"/>
          <ac:picMkLst>
            <pc:docMk/>
            <pc:sldMk cId="219847141" sldId="283"/>
            <ac:picMk id="6" creationId="{4DE692C9-AE0E-4AB8-78B8-5B27ECBE6C2D}"/>
          </ac:picMkLst>
        </pc:picChg>
        <pc:picChg chg="add mod">
          <ac:chgData name="Prajanya Jain" userId="81835face4e2285c" providerId="LiveId" clId="{A81A325E-92BB-48CF-83A8-7EDE7D3C3676}" dt="2023-12-21T04:59:02.640" v="19" actId="1076"/>
          <ac:picMkLst>
            <pc:docMk/>
            <pc:sldMk cId="219847141" sldId="283"/>
            <ac:picMk id="8" creationId="{1269758F-D474-2AAD-9E2C-985230999799}"/>
          </ac:picMkLst>
        </pc:picChg>
        <pc:picChg chg="add mod">
          <ac:chgData name="Prajanya Jain" userId="81835face4e2285c" providerId="LiveId" clId="{A81A325E-92BB-48CF-83A8-7EDE7D3C3676}" dt="2023-12-21T05:08:35.211" v="98" actId="1076"/>
          <ac:picMkLst>
            <pc:docMk/>
            <pc:sldMk cId="219847141" sldId="283"/>
            <ac:picMk id="10" creationId="{0291F682-FF4A-9D78-12A8-5FFAE13DBE03}"/>
          </ac:picMkLst>
        </pc:picChg>
        <pc:cxnChg chg="add mod">
          <ac:chgData name="Prajanya Jain" userId="81835face4e2285c" providerId="LiveId" clId="{A81A325E-92BB-48CF-83A8-7EDE7D3C3676}" dt="2023-12-21T05:06:10.892" v="71" actId="14100"/>
          <ac:cxnSpMkLst>
            <pc:docMk/>
            <pc:sldMk cId="219847141" sldId="283"/>
            <ac:cxnSpMk id="13" creationId="{89854200-B4D2-A5C8-7622-5CC0082E4C83}"/>
          </ac:cxnSpMkLst>
        </pc:cxnChg>
        <pc:cxnChg chg="add mod">
          <ac:chgData name="Prajanya Jain" userId="81835face4e2285c" providerId="LiveId" clId="{A81A325E-92BB-48CF-83A8-7EDE7D3C3676}" dt="2023-12-21T05:03:14.448" v="44" actId="14100"/>
          <ac:cxnSpMkLst>
            <pc:docMk/>
            <pc:sldMk cId="219847141" sldId="283"/>
            <ac:cxnSpMk id="17" creationId="{48CCC029-F655-AE9A-DBAA-D9B4892BF0EB}"/>
          </ac:cxnSpMkLst>
        </pc:cxnChg>
        <pc:cxnChg chg="add mod">
          <ac:chgData name="Prajanya Jain" userId="81835face4e2285c" providerId="LiveId" clId="{A81A325E-92BB-48CF-83A8-7EDE7D3C3676}" dt="2023-12-21T05:06:16.472" v="72" actId="14100"/>
          <ac:cxnSpMkLst>
            <pc:docMk/>
            <pc:sldMk cId="219847141" sldId="283"/>
            <ac:cxnSpMk id="20" creationId="{87FDD92E-60FF-0825-A2EE-DCBFC2783B61}"/>
          </ac:cxnSpMkLst>
        </pc:cxnChg>
        <pc:cxnChg chg="add mod">
          <ac:chgData name="Prajanya Jain" userId="81835face4e2285c" providerId="LiveId" clId="{A81A325E-92BB-48CF-83A8-7EDE7D3C3676}" dt="2023-12-21T05:06:26.629" v="74" actId="1076"/>
          <ac:cxnSpMkLst>
            <pc:docMk/>
            <pc:sldMk cId="219847141" sldId="283"/>
            <ac:cxnSpMk id="23" creationId="{D0B7D8D4-F993-C2E7-6F49-5C5FB14C1CC6}"/>
          </ac:cxnSpMkLst>
        </pc:cxnChg>
        <pc:cxnChg chg="add mod">
          <ac:chgData name="Prajanya Jain" userId="81835face4e2285c" providerId="LiveId" clId="{A81A325E-92BB-48CF-83A8-7EDE7D3C3676}" dt="2023-12-21T05:06:43.558" v="76" actId="14100"/>
          <ac:cxnSpMkLst>
            <pc:docMk/>
            <pc:sldMk cId="219847141" sldId="283"/>
            <ac:cxnSpMk id="31" creationId="{D8AA62A4-565F-1604-D53B-71311A38CAB7}"/>
          </ac:cxnSpMkLst>
        </pc:cxnChg>
        <pc:cxnChg chg="add mod">
          <ac:chgData name="Prajanya Jain" userId="81835face4e2285c" providerId="LiveId" clId="{A81A325E-92BB-48CF-83A8-7EDE7D3C3676}" dt="2023-12-21T05:06:22.529" v="73" actId="1076"/>
          <ac:cxnSpMkLst>
            <pc:docMk/>
            <pc:sldMk cId="219847141" sldId="283"/>
            <ac:cxnSpMk id="34" creationId="{089D2E27-790E-428A-2026-C0866A49A224}"/>
          </ac:cxnSpMkLst>
        </pc:cxnChg>
        <pc:cxnChg chg="add mod">
          <ac:chgData name="Prajanya Jain" userId="81835face4e2285c" providerId="LiveId" clId="{A81A325E-92BB-48CF-83A8-7EDE7D3C3676}" dt="2023-12-21T05:07:08.241" v="81" actId="14100"/>
          <ac:cxnSpMkLst>
            <pc:docMk/>
            <pc:sldMk cId="219847141" sldId="283"/>
            <ac:cxnSpMk id="36" creationId="{87E7DED5-36E8-8FFE-C739-113F46592F1A}"/>
          </ac:cxnSpMkLst>
        </pc:cxnChg>
        <pc:cxnChg chg="add del mod">
          <ac:chgData name="Prajanya Jain" userId="81835face4e2285c" providerId="LiveId" clId="{A81A325E-92BB-48CF-83A8-7EDE7D3C3676}" dt="2023-12-21T05:04:27.942" v="56" actId="478"/>
          <ac:cxnSpMkLst>
            <pc:docMk/>
            <pc:sldMk cId="219847141" sldId="283"/>
            <ac:cxnSpMk id="38" creationId="{FA4B8B62-7F1E-9A04-3152-1E19595E3AE2}"/>
          </ac:cxnSpMkLst>
        </pc:cxnChg>
        <pc:cxnChg chg="add del mod">
          <ac:chgData name="Prajanya Jain" userId="81835face4e2285c" providerId="LiveId" clId="{A81A325E-92BB-48CF-83A8-7EDE7D3C3676}" dt="2023-12-21T05:04:34.162" v="58" actId="478"/>
          <ac:cxnSpMkLst>
            <pc:docMk/>
            <pc:sldMk cId="219847141" sldId="283"/>
            <ac:cxnSpMk id="39" creationId="{4C725EF8-753F-1A3E-A096-4BBF480D7BE8}"/>
          </ac:cxnSpMkLst>
        </pc:cxnChg>
        <pc:cxnChg chg="add mod">
          <ac:chgData name="Prajanya Jain" userId="81835face4e2285c" providerId="LiveId" clId="{A81A325E-92BB-48CF-83A8-7EDE7D3C3676}" dt="2023-12-21T05:04:55.900" v="63" actId="14100"/>
          <ac:cxnSpMkLst>
            <pc:docMk/>
            <pc:sldMk cId="219847141" sldId="283"/>
            <ac:cxnSpMk id="40" creationId="{5EE10859-D5E0-FBD7-3205-C753B0C2BBA4}"/>
          </ac:cxnSpMkLst>
        </pc:cxnChg>
        <pc:cxnChg chg="add mod">
          <ac:chgData name="Prajanya Jain" userId="81835face4e2285c" providerId="LiveId" clId="{A81A325E-92BB-48CF-83A8-7EDE7D3C3676}" dt="2023-12-21T05:06:50.860" v="77" actId="1076"/>
          <ac:cxnSpMkLst>
            <pc:docMk/>
            <pc:sldMk cId="219847141" sldId="283"/>
            <ac:cxnSpMk id="45" creationId="{3CE7CC28-89CB-1049-26FB-27DF06182766}"/>
          </ac:cxnSpMkLst>
        </pc:cxnChg>
        <pc:cxnChg chg="add mod">
          <ac:chgData name="Prajanya Jain" userId="81835face4e2285c" providerId="LiveId" clId="{A81A325E-92BB-48CF-83A8-7EDE7D3C3676}" dt="2023-12-21T05:07:50.470" v="91" actId="1076"/>
          <ac:cxnSpMkLst>
            <pc:docMk/>
            <pc:sldMk cId="219847141" sldId="283"/>
            <ac:cxnSpMk id="48" creationId="{A284EE44-CF64-15FB-FAEA-146939BFC28A}"/>
          </ac:cxnSpMkLst>
        </pc:cxnChg>
        <pc:cxnChg chg="add mod">
          <ac:chgData name="Prajanya Jain" userId="81835face4e2285c" providerId="LiveId" clId="{A81A325E-92BB-48CF-83A8-7EDE7D3C3676}" dt="2023-12-21T05:07:58.345" v="92" actId="1076"/>
          <ac:cxnSpMkLst>
            <pc:docMk/>
            <pc:sldMk cId="219847141" sldId="283"/>
            <ac:cxnSpMk id="52" creationId="{9B3B0BE3-4224-4593-DF1F-A86413EE377D}"/>
          </ac:cxnSpMkLst>
        </pc:cxnChg>
        <pc:cxnChg chg="add mod">
          <ac:chgData name="Prajanya Jain" userId="81835face4e2285c" providerId="LiveId" clId="{A81A325E-92BB-48CF-83A8-7EDE7D3C3676}" dt="2023-12-21T05:07:18.264" v="83" actId="1076"/>
          <ac:cxnSpMkLst>
            <pc:docMk/>
            <pc:sldMk cId="219847141" sldId="283"/>
            <ac:cxnSpMk id="55" creationId="{43A923B2-C881-5271-E955-C7530FE00622}"/>
          </ac:cxnSpMkLst>
        </pc:cxnChg>
        <pc:cxnChg chg="add del mod">
          <ac:chgData name="Prajanya Jain" userId="81835face4e2285c" providerId="LiveId" clId="{A81A325E-92BB-48CF-83A8-7EDE7D3C3676}" dt="2023-12-21T05:07:26.836" v="85"/>
          <ac:cxnSpMkLst>
            <pc:docMk/>
            <pc:sldMk cId="219847141" sldId="283"/>
            <ac:cxnSpMk id="56" creationId="{2B7EAC0F-CACD-6684-5FCB-3F7A11F1DE5D}"/>
          </ac:cxnSpMkLst>
        </pc:cxnChg>
        <pc:cxnChg chg="add mod">
          <ac:chgData name="Prajanya Jain" userId="81835face4e2285c" providerId="LiveId" clId="{A81A325E-92BB-48CF-83A8-7EDE7D3C3676}" dt="2023-12-21T05:07:35.749" v="88" actId="14100"/>
          <ac:cxnSpMkLst>
            <pc:docMk/>
            <pc:sldMk cId="219847141" sldId="283"/>
            <ac:cxnSpMk id="57" creationId="{5A27954D-1976-D9BA-FB6D-410054069188}"/>
          </ac:cxnSpMkLst>
        </pc:cxnChg>
        <pc:cxnChg chg="add mod">
          <ac:chgData name="Prajanya Jain" userId="81835face4e2285c" providerId="LiveId" clId="{A81A325E-92BB-48CF-83A8-7EDE7D3C3676}" dt="2023-12-21T05:08:30.147" v="97" actId="14100"/>
          <ac:cxnSpMkLst>
            <pc:docMk/>
            <pc:sldMk cId="219847141" sldId="283"/>
            <ac:cxnSpMk id="59" creationId="{9CE678B3-D992-88A7-B7E6-0C6B2F19F12A}"/>
          </ac:cxnSpMkLst>
        </pc:cxnChg>
        <pc:cxnChg chg="add mod">
          <ac:chgData name="Prajanya Jain" userId="81835face4e2285c" providerId="LiveId" clId="{A81A325E-92BB-48CF-83A8-7EDE7D3C3676}" dt="2023-12-21T05:08:24.566" v="96" actId="14100"/>
          <ac:cxnSpMkLst>
            <pc:docMk/>
            <pc:sldMk cId="219847141" sldId="283"/>
            <ac:cxnSpMk id="62" creationId="{170ABB10-13E1-F15C-755B-9C5270ACC165}"/>
          </ac:cxnSpMkLst>
        </pc:cxnChg>
        <pc:cxnChg chg="add mod">
          <ac:chgData name="Prajanya Jain" userId="81835face4e2285c" providerId="LiveId" clId="{A81A325E-92BB-48CF-83A8-7EDE7D3C3676}" dt="2023-12-21T05:08:54.051" v="101" actId="14100"/>
          <ac:cxnSpMkLst>
            <pc:docMk/>
            <pc:sldMk cId="219847141" sldId="283"/>
            <ac:cxnSpMk id="66" creationId="{B640CB8F-BEF8-B9BA-8D11-3E77194D9C84}"/>
          </ac:cxnSpMkLst>
        </pc:cxnChg>
        <pc:cxnChg chg="add del mod">
          <ac:chgData name="Prajanya Jain" userId="81835face4e2285c" providerId="LiveId" clId="{A81A325E-92BB-48CF-83A8-7EDE7D3C3676}" dt="2023-12-21T05:09:05.816" v="103" actId="478"/>
          <ac:cxnSpMkLst>
            <pc:docMk/>
            <pc:sldMk cId="219847141" sldId="283"/>
            <ac:cxnSpMk id="68" creationId="{5CA4D3E6-363D-9896-C3AF-4F29E899609D}"/>
          </ac:cxnSpMkLst>
        </pc:cxnChg>
        <pc:cxnChg chg="add mod">
          <ac:chgData name="Prajanya Jain" userId="81835face4e2285c" providerId="LiveId" clId="{A81A325E-92BB-48CF-83A8-7EDE7D3C3676}" dt="2023-12-21T05:09:28.240" v="107" actId="14100"/>
          <ac:cxnSpMkLst>
            <pc:docMk/>
            <pc:sldMk cId="219847141" sldId="283"/>
            <ac:cxnSpMk id="69" creationId="{8A032E6B-E562-93D8-F5FB-D7532ACA0A79}"/>
          </ac:cxnSpMkLst>
        </pc:cxnChg>
        <pc:cxnChg chg="add mod">
          <ac:chgData name="Prajanya Jain" userId="81835face4e2285c" providerId="LiveId" clId="{A81A325E-92BB-48CF-83A8-7EDE7D3C3676}" dt="2023-12-21T05:13:01.007" v="140" actId="14100"/>
          <ac:cxnSpMkLst>
            <pc:docMk/>
            <pc:sldMk cId="219847141" sldId="283"/>
            <ac:cxnSpMk id="72" creationId="{9D14377E-5F1E-3AA8-E124-1BDCEC5E8934}"/>
          </ac:cxnSpMkLst>
        </pc:cxnChg>
        <pc:cxnChg chg="add mod">
          <ac:chgData name="Prajanya Jain" userId="81835face4e2285c" providerId="LiveId" clId="{A81A325E-92BB-48CF-83A8-7EDE7D3C3676}" dt="2023-12-21T05:11:25.936" v="129" actId="14100"/>
          <ac:cxnSpMkLst>
            <pc:docMk/>
            <pc:sldMk cId="219847141" sldId="283"/>
            <ac:cxnSpMk id="76" creationId="{40500DAF-722B-157E-39F8-5A8EB15E1802}"/>
          </ac:cxnSpMkLst>
        </pc:cxnChg>
        <pc:cxnChg chg="add mod">
          <ac:chgData name="Prajanya Jain" userId="81835face4e2285c" providerId="LiveId" clId="{A81A325E-92BB-48CF-83A8-7EDE7D3C3676}" dt="2023-12-21T05:10:38.600" v="121" actId="14100"/>
          <ac:cxnSpMkLst>
            <pc:docMk/>
            <pc:sldMk cId="219847141" sldId="283"/>
            <ac:cxnSpMk id="80" creationId="{C4CACE75-E447-E871-A267-3F66A2C4636C}"/>
          </ac:cxnSpMkLst>
        </pc:cxnChg>
        <pc:cxnChg chg="add mod">
          <ac:chgData name="Prajanya Jain" userId="81835face4e2285c" providerId="LiveId" clId="{A81A325E-92BB-48CF-83A8-7EDE7D3C3676}" dt="2023-12-21T05:11:13.551" v="127" actId="14100"/>
          <ac:cxnSpMkLst>
            <pc:docMk/>
            <pc:sldMk cId="219847141" sldId="283"/>
            <ac:cxnSpMk id="83" creationId="{1606C14B-79B7-74F7-6FF8-AE04B3D38BE9}"/>
          </ac:cxnSpMkLst>
        </pc:cxnChg>
        <pc:cxnChg chg="add mod">
          <ac:chgData name="Prajanya Jain" userId="81835face4e2285c" providerId="LiveId" clId="{A81A325E-92BB-48CF-83A8-7EDE7D3C3676}" dt="2023-12-21T05:11:18.904" v="128" actId="14100"/>
          <ac:cxnSpMkLst>
            <pc:docMk/>
            <pc:sldMk cId="219847141" sldId="283"/>
            <ac:cxnSpMk id="86" creationId="{A70FE79E-5E82-C652-7854-64FA552FA57E}"/>
          </ac:cxnSpMkLst>
        </pc:cxnChg>
        <pc:cxnChg chg="add mod">
          <ac:chgData name="Prajanya Jain" userId="81835face4e2285c" providerId="LiveId" clId="{A81A325E-92BB-48CF-83A8-7EDE7D3C3676}" dt="2023-12-21T05:11:41.796" v="131" actId="1076"/>
          <ac:cxnSpMkLst>
            <pc:docMk/>
            <pc:sldMk cId="219847141" sldId="283"/>
            <ac:cxnSpMk id="90" creationId="{2F5FBC0D-F8B2-1ED8-97CB-7299D5BBFC2B}"/>
          </ac:cxnSpMkLst>
        </pc:cxnChg>
        <pc:cxnChg chg="add mod">
          <ac:chgData name="Prajanya Jain" userId="81835face4e2285c" providerId="LiveId" clId="{A81A325E-92BB-48CF-83A8-7EDE7D3C3676}" dt="2023-12-21T05:12:26.213" v="136" actId="14100"/>
          <ac:cxnSpMkLst>
            <pc:docMk/>
            <pc:sldMk cId="219847141" sldId="283"/>
            <ac:cxnSpMk id="92" creationId="{D889D1BD-5B28-A414-36ED-637E80A442F6}"/>
          </ac:cxnSpMkLst>
        </pc:cxnChg>
        <pc:cxnChg chg="add del mod">
          <ac:chgData name="Prajanya Jain" userId="81835face4e2285c" providerId="LiveId" clId="{A81A325E-92BB-48CF-83A8-7EDE7D3C3676}" dt="2023-12-21T05:13:07.751" v="142"/>
          <ac:cxnSpMkLst>
            <pc:docMk/>
            <pc:sldMk cId="219847141" sldId="283"/>
            <ac:cxnSpMk id="97" creationId="{A2C33E5E-985F-AAC1-353E-8D957B67C76D}"/>
          </ac:cxnSpMkLst>
        </pc:cxnChg>
        <pc:cxnChg chg="add mod">
          <ac:chgData name="Prajanya Jain" userId="81835face4e2285c" providerId="LiveId" clId="{A81A325E-92BB-48CF-83A8-7EDE7D3C3676}" dt="2023-12-21T05:14:06.172" v="151" actId="14100"/>
          <ac:cxnSpMkLst>
            <pc:docMk/>
            <pc:sldMk cId="219847141" sldId="283"/>
            <ac:cxnSpMk id="98" creationId="{71AF2A2D-CF10-F112-0864-461D23060D3A}"/>
          </ac:cxnSpMkLst>
        </pc:cxnChg>
        <pc:cxnChg chg="add mod">
          <ac:chgData name="Prajanya Jain" userId="81835face4e2285c" providerId="LiveId" clId="{A81A325E-92BB-48CF-83A8-7EDE7D3C3676}" dt="2023-12-21T05:14:02.343" v="150" actId="14100"/>
          <ac:cxnSpMkLst>
            <pc:docMk/>
            <pc:sldMk cId="219847141" sldId="283"/>
            <ac:cxnSpMk id="101" creationId="{DFC06E79-23F4-6557-75BC-2DFE307A5492}"/>
          </ac:cxnSpMkLst>
        </pc:cxnChg>
      </pc:sldChg>
      <pc:sldChg chg="addSp delSp modSp new mod">
        <pc:chgData name="Prajanya Jain" userId="81835face4e2285c" providerId="LiveId" clId="{A81A325E-92BB-48CF-83A8-7EDE7D3C3676}" dt="2023-12-21T05:17:38.939" v="232" actId="478"/>
        <pc:sldMkLst>
          <pc:docMk/>
          <pc:sldMk cId="3022544095" sldId="284"/>
        </pc:sldMkLst>
        <pc:spChg chg="del">
          <ac:chgData name="Prajanya Jain" userId="81835face4e2285c" providerId="LiveId" clId="{A81A325E-92BB-48CF-83A8-7EDE7D3C3676}" dt="2023-12-21T05:17:17.154" v="229" actId="478"/>
          <ac:spMkLst>
            <pc:docMk/>
            <pc:sldMk cId="3022544095" sldId="284"/>
            <ac:spMk id="2" creationId="{52921A2A-9316-64D5-2AF9-F9435798DCDE}"/>
          </ac:spMkLst>
        </pc:spChg>
        <pc:spChg chg="del">
          <ac:chgData name="Prajanya Jain" userId="81835face4e2285c" providerId="LiveId" clId="{A81A325E-92BB-48CF-83A8-7EDE7D3C3676}" dt="2023-12-21T05:16:46.243" v="223" actId="931"/>
          <ac:spMkLst>
            <pc:docMk/>
            <pc:sldMk cId="3022544095" sldId="284"/>
            <ac:spMk id="3" creationId="{1E60964B-DE9D-E05A-3006-AA0C3D506F8F}"/>
          </ac:spMkLst>
        </pc:spChg>
        <pc:picChg chg="add mod">
          <ac:chgData name="Prajanya Jain" userId="81835face4e2285c" providerId="LiveId" clId="{A81A325E-92BB-48CF-83A8-7EDE7D3C3676}" dt="2023-12-21T05:17:23.553" v="230" actId="14100"/>
          <ac:picMkLst>
            <pc:docMk/>
            <pc:sldMk cId="3022544095" sldId="284"/>
            <ac:picMk id="6" creationId="{4E91C1EB-3796-CD34-D147-A326040F2465}"/>
          </ac:picMkLst>
        </pc:picChg>
        <pc:picChg chg="add del mod">
          <ac:chgData name="Prajanya Jain" userId="81835face4e2285c" providerId="LiveId" clId="{A81A325E-92BB-48CF-83A8-7EDE7D3C3676}" dt="2023-12-21T05:17:38.939" v="232" actId="478"/>
          <ac:picMkLst>
            <pc:docMk/>
            <pc:sldMk cId="3022544095" sldId="284"/>
            <ac:picMk id="7" creationId="{337EB4A0-F5EE-E6C6-9AC6-3CDE8765B567}"/>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1T09:30:06.324"/>
    </inkml:context>
    <inkml:brush xml:id="br0">
      <inkml:brushProperty name="width" value="0.35" units="cm"/>
      <inkml:brushProperty name="height" value="0.35" units="cm"/>
      <inkml:brushProperty name="color" value="#FFFFFF"/>
    </inkml:brush>
  </inkml:definitions>
  <inkml:trace contextRef="#ctx0" brushRef="#br0">159 29 24575,'-11'-1'0,"-1"0"0,1-1 0,-20-6 0,-14-1 0,23 6 0,-5 0 0,53 1 0,352 4-1365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4331D8-1380-4152-B31E-2539C4B77B76}" type="datetimeFigureOut">
              <a:rPr lang="en-US" smtClean="0"/>
              <a:pPr/>
              <a:t>5/21/2024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A295E5-691B-420D-B7B4-4F22B9E4B90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3DEC4F3-799D-4B30-ACA4-128DF9A25D8F}" type="datetime1">
              <a:rPr lang="en-IN" smtClean="0"/>
              <a:pPr/>
              <a:t>21-05-2024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D4E219-0C0C-4937-870D-08D46E532289}" type="slidenum">
              <a:rPr lang="en-IN" smtClean="0"/>
              <a:pPr/>
              <a:t>‹#›</a:t>
            </a:fld>
            <a:endParaRPr lang="en-IN"/>
          </a:p>
        </p:txBody>
      </p:sp>
    </p:spTree>
    <p:extLst>
      <p:ext uri="{BB962C8B-B14F-4D97-AF65-F5344CB8AC3E}">
        <p14:creationId xmlns:p14="http://schemas.microsoft.com/office/powerpoint/2010/main" val="597293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362BFC3-0CF9-4CEB-8DD4-AC7FE80645A0}" type="datetime1">
              <a:rPr lang="en-IN" smtClean="0"/>
              <a:pPr/>
              <a:t>21-05-2024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D4E219-0C0C-4937-870D-08D46E532289}" type="slidenum">
              <a:rPr lang="en-IN" smtClean="0"/>
              <a:pPr/>
              <a:t>‹#›</a:t>
            </a:fld>
            <a:endParaRPr lang="en-IN"/>
          </a:p>
        </p:txBody>
      </p:sp>
    </p:spTree>
    <p:extLst>
      <p:ext uri="{BB962C8B-B14F-4D97-AF65-F5344CB8AC3E}">
        <p14:creationId xmlns:p14="http://schemas.microsoft.com/office/powerpoint/2010/main" val="1282389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F5045C2-0E87-4605-8DD2-D2B065ECB1A3}" type="datetime1">
              <a:rPr lang="en-IN" smtClean="0"/>
              <a:pPr/>
              <a:t>21-05-2024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D4E219-0C0C-4937-870D-08D46E532289}" type="slidenum">
              <a:rPr lang="en-IN" smtClean="0"/>
              <a:pPr/>
              <a:t>‹#›</a:t>
            </a:fld>
            <a:endParaRPr lang="en-IN"/>
          </a:p>
        </p:txBody>
      </p:sp>
    </p:spTree>
    <p:extLst>
      <p:ext uri="{BB962C8B-B14F-4D97-AF65-F5344CB8AC3E}">
        <p14:creationId xmlns:p14="http://schemas.microsoft.com/office/powerpoint/2010/main" val="1567729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556D206-6B7E-467B-B35D-2AA62E9A35E7}" type="datetime1">
              <a:rPr lang="en-IN" smtClean="0"/>
              <a:pPr/>
              <a:t>21-05-2024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D4E219-0C0C-4937-870D-08D46E532289}" type="slidenum">
              <a:rPr lang="en-IN" smtClean="0"/>
              <a:pPr/>
              <a:t>‹#›</a:t>
            </a:fld>
            <a:endParaRPr lang="en-IN"/>
          </a:p>
        </p:txBody>
      </p:sp>
    </p:spTree>
    <p:extLst>
      <p:ext uri="{BB962C8B-B14F-4D97-AF65-F5344CB8AC3E}">
        <p14:creationId xmlns:p14="http://schemas.microsoft.com/office/powerpoint/2010/main" val="1555239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B7987D-73F8-4081-9B30-5A598C8D32B9}" type="datetime1">
              <a:rPr lang="en-IN" smtClean="0"/>
              <a:pPr/>
              <a:t>21-05-2024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D4E219-0C0C-4937-870D-08D46E532289}" type="slidenum">
              <a:rPr lang="en-IN" smtClean="0"/>
              <a:pPr/>
              <a:t>‹#›</a:t>
            </a:fld>
            <a:endParaRPr lang="en-IN"/>
          </a:p>
        </p:txBody>
      </p:sp>
    </p:spTree>
    <p:extLst>
      <p:ext uri="{BB962C8B-B14F-4D97-AF65-F5344CB8AC3E}">
        <p14:creationId xmlns:p14="http://schemas.microsoft.com/office/powerpoint/2010/main" val="2741366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903C6E7-43F8-4A38-A6C3-D43647B4DD8D}" type="datetime1">
              <a:rPr lang="en-IN" smtClean="0"/>
              <a:pPr/>
              <a:t>21-05-2024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D4E219-0C0C-4937-870D-08D46E532289}" type="slidenum">
              <a:rPr lang="en-IN" smtClean="0"/>
              <a:pPr/>
              <a:t>‹#›</a:t>
            </a:fld>
            <a:endParaRPr lang="en-IN"/>
          </a:p>
        </p:txBody>
      </p:sp>
    </p:spTree>
    <p:extLst>
      <p:ext uri="{BB962C8B-B14F-4D97-AF65-F5344CB8AC3E}">
        <p14:creationId xmlns:p14="http://schemas.microsoft.com/office/powerpoint/2010/main" val="4167495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EE02365-ECBC-4B68-8DE4-E324E0684840}" type="datetime1">
              <a:rPr lang="en-IN" smtClean="0"/>
              <a:pPr/>
              <a:t>21-05-2024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D4E219-0C0C-4937-870D-08D46E532289}" type="slidenum">
              <a:rPr lang="en-IN" smtClean="0"/>
              <a:pPr/>
              <a:t>‹#›</a:t>
            </a:fld>
            <a:endParaRPr lang="en-IN"/>
          </a:p>
        </p:txBody>
      </p:sp>
    </p:spTree>
    <p:extLst>
      <p:ext uri="{BB962C8B-B14F-4D97-AF65-F5344CB8AC3E}">
        <p14:creationId xmlns:p14="http://schemas.microsoft.com/office/powerpoint/2010/main" val="1616630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11E2FB9-09F8-461C-822C-F87AB9E712F1}" type="datetime1">
              <a:rPr lang="en-IN" smtClean="0"/>
              <a:pPr/>
              <a:t>21-05-2024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D4E219-0C0C-4937-870D-08D46E532289}" type="slidenum">
              <a:rPr lang="en-IN" smtClean="0"/>
              <a:pPr/>
              <a:t>‹#›</a:t>
            </a:fld>
            <a:endParaRPr lang="en-IN"/>
          </a:p>
        </p:txBody>
      </p:sp>
    </p:spTree>
    <p:extLst>
      <p:ext uri="{BB962C8B-B14F-4D97-AF65-F5344CB8AC3E}">
        <p14:creationId xmlns:p14="http://schemas.microsoft.com/office/powerpoint/2010/main" val="114841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058980-6964-406B-8E07-1738053AD700}" type="datetime1">
              <a:rPr lang="en-IN" smtClean="0"/>
              <a:pPr/>
              <a:t>21-05-2024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D4E219-0C0C-4937-870D-08D46E532289}" type="slidenum">
              <a:rPr lang="en-IN" smtClean="0"/>
              <a:pPr/>
              <a:t>‹#›</a:t>
            </a:fld>
            <a:endParaRPr lang="en-IN"/>
          </a:p>
        </p:txBody>
      </p:sp>
    </p:spTree>
    <p:extLst>
      <p:ext uri="{BB962C8B-B14F-4D97-AF65-F5344CB8AC3E}">
        <p14:creationId xmlns:p14="http://schemas.microsoft.com/office/powerpoint/2010/main" val="2641705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B0511D-4BC4-4CAC-850D-96DEC5B49D1A}" type="datetime1">
              <a:rPr lang="en-IN" smtClean="0"/>
              <a:pPr/>
              <a:t>21-05-2024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D4E219-0C0C-4937-870D-08D46E532289}" type="slidenum">
              <a:rPr lang="en-IN" smtClean="0"/>
              <a:pPr/>
              <a:t>‹#›</a:t>
            </a:fld>
            <a:endParaRPr lang="en-IN"/>
          </a:p>
        </p:txBody>
      </p:sp>
    </p:spTree>
    <p:extLst>
      <p:ext uri="{BB962C8B-B14F-4D97-AF65-F5344CB8AC3E}">
        <p14:creationId xmlns:p14="http://schemas.microsoft.com/office/powerpoint/2010/main" val="3205011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F0C436-B595-4DE7-AAF5-6C3EAE4AC70A}" type="datetime1">
              <a:rPr lang="en-IN" smtClean="0"/>
              <a:pPr/>
              <a:t>21-05-2024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D4E219-0C0C-4937-870D-08D46E532289}" type="slidenum">
              <a:rPr lang="en-IN" smtClean="0"/>
              <a:pPr/>
              <a:t>‹#›</a:t>
            </a:fld>
            <a:endParaRPr lang="en-IN"/>
          </a:p>
        </p:txBody>
      </p:sp>
    </p:spTree>
    <p:extLst>
      <p:ext uri="{BB962C8B-B14F-4D97-AF65-F5344CB8AC3E}">
        <p14:creationId xmlns:p14="http://schemas.microsoft.com/office/powerpoint/2010/main" val="1435779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13FB7E-E051-46AA-ADB3-2CFF9DB79A8C}" type="datetime1">
              <a:rPr lang="en-IN" smtClean="0"/>
              <a:pPr/>
              <a:t>21-05-2024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D4E219-0C0C-4937-870D-08D46E532289}" type="slidenum">
              <a:rPr lang="en-IN" smtClean="0"/>
              <a:pPr/>
              <a:t>‹#›</a:t>
            </a:fld>
            <a:endParaRPr lang="en-IN"/>
          </a:p>
        </p:txBody>
      </p:sp>
    </p:spTree>
    <p:extLst>
      <p:ext uri="{BB962C8B-B14F-4D97-AF65-F5344CB8AC3E}">
        <p14:creationId xmlns:p14="http://schemas.microsoft.com/office/powerpoint/2010/main" val="3048416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1857364"/>
            <a:ext cx="8643998" cy="1143009"/>
          </a:xfrm>
        </p:spPr>
        <p:txBody>
          <a:bodyPr>
            <a:normAutofit/>
          </a:bodyPr>
          <a:lstStyle/>
          <a:p>
            <a:r>
              <a:rPr lang="en-US" sz="2200" b="1" dirty="0">
                <a:latin typeface="Times New Roman" panose="02020603050405020304" pitchFamily="18" charset="0"/>
                <a:cs typeface="Times New Roman" panose="02020603050405020304" pitchFamily="18" charset="0"/>
              </a:rPr>
              <a:t>DEPARTMENT OF INFORMATION SCIENCE &amp; ENGINEERING</a:t>
            </a:r>
            <a:br>
              <a:rPr lang="en-IN" dirty="0"/>
            </a:br>
            <a:endParaRPr lang="en-IN" dirty="0"/>
          </a:p>
        </p:txBody>
      </p:sp>
      <p:sp>
        <p:nvSpPr>
          <p:cNvPr id="3" name="Subtitle 2"/>
          <p:cNvSpPr>
            <a:spLocks noGrp="1"/>
          </p:cNvSpPr>
          <p:nvPr>
            <p:ph type="subTitle" idx="1"/>
          </p:nvPr>
        </p:nvSpPr>
        <p:spPr>
          <a:xfrm>
            <a:off x="1428728" y="2714620"/>
            <a:ext cx="6400800" cy="1000132"/>
          </a:xfrm>
        </p:spPr>
        <p:txBody>
          <a:bodyPr>
            <a:normAutofit fontScale="85000" lnSpcReduction="10000"/>
          </a:bodyPr>
          <a:lstStyle/>
          <a:p>
            <a:pPr algn="ctr"/>
            <a:r>
              <a:rPr lang="en-IN" sz="4800" dirty="0">
                <a:solidFill>
                  <a:schemeClr val="bg2">
                    <a:lumMod val="10000"/>
                  </a:schemeClr>
                </a:solidFill>
              </a:rPr>
              <a:t>  Smart Shoe For Blind People</a:t>
            </a:r>
            <a:endParaRPr lang="en-IN" dirty="0">
              <a:solidFill>
                <a:schemeClr val="bg2">
                  <a:lumMod val="10000"/>
                </a:schemeClr>
              </a:solidFill>
            </a:endParaRPr>
          </a:p>
        </p:txBody>
      </p:sp>
      <p:sp>
        <p:nvSpPr>
          <p:cNvPr id="1025" name="Rectangle 1"/>
          <p:cNvSpPr>
            <a:spLocks noChangeArrowheads="1"/>
          </p:cNvSpPr>
          <p:nvPr/>
        </p:nvSpPr>
        <p:spPr bwMode="auto">
          <a:xfrm>
            <a:off x="381000" y="1219200"/>
            <a:ext cx="8045985" cy="646331"/>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3600" b="1" i="0" u="none" strike="noStrike" cap="none" normalizeH="0" baseline="0" dirty="0">
                <a:ln>
                  <a:noFill/>
                </a:ln>
                <a:effectLst/>
                <a:latin typeface="Times New Roman" panose="02020603050405020304" pitchFamily="18" charset="0"/>
                <a:cs typeface="Times New Roman" panose="02020603050405020304" pitchFamily="18" charset="0"/>
              </a:rPr>
              <a:t>SDM</a:t>
            </a:r>
            <a:r>
              <a:rPr kumimoji="0" lang="en-US" sz="3600" b="1" i="0" u="none" strike="noStrike" cap="none" normalizeH="0" dirty="0">
                <a:ln>
                  <a:noFill/>
                </a:ln>
                <a:effectLst/>
                <a:latin typeface="Times New Roman" panose="02020603050405020304" pitchFamily="18" charset="0"/>
                <a:cs typeface="Times New Roman" panose="02020603050405020304" pitchFamily="18" charset="0"/>
              </a:rPr>
              <a:t> </a:t>
            </a:r>
            <a:r>
              <a:rPr kumimoji="0" lang="en-US" sz="3600" b="1" i="0" u="none" strike="noStrike" cap="none" normalizeH="0" baseline="0" dirty="0">
                <a:ln>
                  <a:noFill/>
                </a:ln>
                <a:effectLst/>
                <a:latin typeface="Times New Roman" panose="02020603050405020304" pitchFamily="18" charset="0"/>
                <a:cs typeface="Times New Roman" panose="02020603050405020304" pitchFamily="18" charset="0"/>
              </a:rPr>
              <a:t>INSTITUTE OF TECHNOLOGY</a:t>
            </a:r>
            <a:endParaRPr kumimoji="0" lang="en-US" sz="3600" b="0" i="0" u="none" strike="noStrike" cap="none" normalizeH="0" baseline="0" dirty="0">
              <a:ln>
                <a:noFill/>
              </a:ln>
              <a:effectLst/>
              <a:latin typeface="Arial" panose="020B0604020202020204" pitchFamily="34" charset="0"/>
              <a:cs typeface="Arial" panose="020B0604020202020204" pitchFamily="34" charset="0"/>
            </a:endParaRPr>
          </a:p>
        </p:txBody>
      </p:sp>
      <p:pic>
        <p:nvPicPr>
          <p:cNvPr id="7" name="Picture 6" descr="logo_ujire"/>
          <p:cNvPicPr/>
          <p:nvPr/>
        </p:nvPicPr>
        <p:blipFill>
          <a:blip r:embed="rId2" cstate="print"/>
          <a:srcRect/>
          <a:stretch>
            <a:fillRect/>
          </a:stretch>
        </p:blipFill>
        <p:spPr bwMode="auto">
          <a:xfrm>
            <a:off x="3786182" y="142852"/>
            <a:ext cx="1061085" cy="1152548"/>
          </a:xfrm>
          <a:prstGeom prst="rect">
            <a:avLst/>
          </a:prstGeom>
          <a:noFill/>
          <a:ln w="9525">
            <a:noFill/>
            <a:miter lim="800000"/>
            <a:headEnd/>
            <a:tailEnd/>
          </a:ln>
        </p:spPr>
      </p:pic>
      <p:sp>
        <p:nvSpPr>
          <p:cNvPr id="8" name="TextBox 7"/>
          <p:cNvSpPr txBox="1"/>
          <p:nvPr/>
        </p:nvSpPr>
        <p:spPr>
          <a:xfrm>
            <a:off x="304800" y="4648200"/>
            <a:ext cx="8458200" cy="2674065"/>
          </a:xfrm>
          <a:prstGeom prst="rect">
            <a:avLst/>
          </a:prstGeom>
          <a:noFill/>
        </p:spPr>
        <p:txBody>
          <a:bodyPr wrap="square" rtlCol="0">
            <a:spAutoFit/>
          </a:bodyPr>
          <a:lstStyle/>
          <a:p>
            <a:r>
              <a:rPr lang="en-IN" dirty="0"/>
              <a:t>                                                                                                               </a:t>
            </a:r>
          </a:p>
          <a:p>
            <a:r>
              <a:rPr lang="en-IN" dirty="0"/>
              <a:t>                                                                                                                              </a:t>
            </a:r>
            <a:r>
              <a:rPr lang="en-US" sz="1800" u="sng" dirty="0">
                <a:solidFill>
                  <a:schemeClr val="accent1">
                    <a:lumMod val="50000"/>
                  </a:schemeClr>
                </a:solidFill>
                <a:latin typeface="Times New Roman" panose="02020603050405020304" pitchFamily="18" charset="0"/>
                <a:cs typeface="Times New Roman" panose="02020603050405020304" pitchFamily="18" charset="0"/>
              </a:rPr>
              <a:t>Presented By</a:t>
            </a:r>
          </a:p>
          <a:p>
            <a:endParaRPr lang="en-IN" dirty="0"/>
          </a:p>
          <a:p>
            <a:r>
              <a:rPr lang="en-IN" dirty="0"/>
              <a:t>                                                                                                  P J Prajanya Jain   4SU20IS028</a:t>
            </a:r>
          </a:p>
          <a:p>
            <a:pPr algn="l"/>
            <a:r>
              <a:rPr lang="en-IN" dirty="0"/>
              <a:t>                                                                                                  Pooja                      4SU20IS029</a:t>
            </a:r>
          </a:p>
          <a:p>
            <a:pPr algn="l"/>
            <a:r>
              <a:rPr lang="en-IN" dirty="0"/>
              <a:t>                                                                                                  </a:t>
            </a:r>
            <a:r>
              <a:rPr lang="en-IN" dirty="0" err="1"/>
              <a:t>Prathvin</a:t>
            </a:r>
            <a:r>
              <a:rPr lang="en-IN" dirty="0"/>
              <a:t> P Shetty  4SU20IS031</a:t>
            </a:r>
          </a:p>
          <a:p>
            <a:pPr algn="l"/>
            <a:r>
              <a:rPr lang="en-IN" dirty="0"/>
              <a:t>                                                                                                  Praveen M R          4SU20IS032</a:t>
            </a:r>
          </a:p>
          <a:p>
            <a:endParaRPr lang="en-IN" dirty="0"/>
          </a:p>
          <a:p>
            <a:pPr algn="r">
              <a:lnSpc>
                <a:spcPct val="150000"/>
              </a:lnSpc>
            </a:pPr>
            <a:endParaRPr lang="en-US"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2362200" y="3276600"/>
            <a:ext cx="4857784" cy="1631216"/>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Under the guidance of  </a:t>
            </a:r>
          </a:p>
          <a:p>
            <a:pPr algn="ct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2000" b="1" dirty="0">
                <a:solidFill>
                  <a:schemeClr val="tx1">
                    <a:lumMod val="95000"/>
                    <a:lumOff val="5000"/>
                  </a:schemeClr>
                </a:solidFill>
              </a:rPr>
              <a:t>Mrs. Shobha </a:t>
            </a:r>
          </a:p>
          <a:p>
            <a:pPr algn="ctr"/>
            <a:r>
              <a:rPr lang="en-IN" sz="2000" b="1" dirty="0"/>
              <a:t>Assistant Professor </a:t>
            </a:r>
          </a:p>
          <a:p>
            <a:pPr algn="ctr"/>
            <a:r>
              <a:rPr lang="en-US" b="1" dirty="0">
                <a:latin typeface="Times New Roman" panose="02020603050405020304" pitchFamily="18" charset="0"/>
                <a:cs typeface="Times New Roman" panose="02020603050405020304" pitchFamily="18" charset="0"/>
              </a:rPr>
              <a:t>Department of ISE</a:t>
            </a:r>
          </a:p>
          <a:p>
            <a:pPr algn="ctr"/>
            <a:r>
              <a:rPr lang="en-US" b="1" dirty="0">
                <a:latin typeface="Times New Roman" panose="02020603050405020304" pitchFamily="18" charset="0"/>
                <a:cs typeface="Times New Roman" panose="02020603050405020304" pitchFamily="18" charset="0"/>
              </a:rPr>
              <a:t>SDMIT, Ujire</a:t>
            </a:r>
            <a:endParaRPr lang="en-IN"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28596" y="5415846"/>
            <a:ext cx="2000264" cy="584775"/>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TEAM ID:</a:t>
            </a:r>
          </a:p>
          <a:p>
            <a:r>
              <a:rPr lang="en-US" sz="1600" b="1" dirty="0">
                <a:latin typeface="Times New Roman" panose="02020603050405020304" pitchFamily="18" charset="0"/>
                <a:cs typeface="Times New Roman" panose="02020603050405020304" pitchFamily="18" charset="0"/>
              </a:rPr>
              <a:t>ISP11</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895842-309E-0BDF-6F10-AF8B59A94E8E}"/>
              </a:ext>
            </a:extLst>
          </p:cNvPr>
          <p:cNvSpPr>
            <a:spLocks noGrp="1"/>
          </p:cNvSpPr>
          <p:nvPr>
            <p:ph idx="1"/>
          </p:nvPr>
        </p:nvSpPr>
        <p:spPr>
          <a:xfrm>
            <a:off x="457200" y="533400"/>
            <a:ext cx="8229600" cy="5822950"/>
          </a:xfrm>
        </p:spPr>
        <p:txBody>
          <a:bodyPr>
            <a:normAutofit/>
          </a:bodyPr>
          <a:lstStyle/>
          <a:p>
            <a:pPr marL="457200" indent="-457200" algn="just">
              <a:buFont typeface="+mj-lt"/>
              <a:buAutoNum type="arabicPeriod" startAt="5"/>
            </a:pPr>
            <a:r>
              <a:rPr lang="en-US" sz="2400" dirty="0">
                <a:latin typeface="Times New Roman" panose="02020603050405020304" pitchFamily="18" charset="0"/>
                <a:cs typeface="Times New Roman" panose="02020603050405020304" pitchFamily="18" charset="0"/>
              </a:rPr>
              <a:t>STEP 5: If the person feels he is lost by pressing a button the current location of the blind person is sent to the guardian’s phone or parent’s phone this is achieved as we will be installing GPS-GSM tracking system to the shoe.</a:t>
            </a:r>
          </a:p>
          <a:p>
            <a:pPr marL="457200" indent="-457200" algn="just">
              <a:buFont typeface="+mj-lt"/>
              <a:buAutoNum type="arabicPeriod" startAt="5"/>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7C350F0-16A8-972B-8595-754776512F91}"/>
              </a:ext>
            </a:extLst>
          </p:cNvPr>
          <p:cNvSpPr>
            <a:spLocks noGrp="1"/>
          </p:cNvSpPr>
          <p:nvPr>
            <p:ph type="sldNum" sz="quarter" idx="12"/>
          </p:nvPr>
        </p:nvSpPr>
        <p:spPr/>
        <p:txBody>
          <a:bodyPr/>
          <a:lstStyle/>
          <a:p>
            <a:fld id="{2DD4E219-0C0C-4937-870D-08D46E532289}" type="slidenum">
              <a:rPr lang="en-IN" smtClean="0"/>
              <a:pPr/>
              <a:t>10</a:t>
            </a:fld>
            <a:endParaRPr lang="en-IN"/>
          </a:p>
        </p:txBody>
      </p:sp>
    </p:spTree>
    <p:extLst>
      <p:ext uri="{BB962C8B-B14F-4D97-AF65-F5344CB8AC3E}">
        <p14:creationId xmlns:p14="http://schemas.microsoft.com/office/powerpoint/2010/main" val="1436515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APPLICATIONS</a:t>
            </a:r>
          </a:p>
        </p:txBody>
      </p:sp>
      <p:sp>
        <p:nvSpPr>
          <p:cNvPr id="3" name="Content Placeholder 2"/>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It is used in Handicapped </a:t>
            </a:r>
            <a:r>
              <a:rPr lang="en-US" sz="2400" dirty="0" err="1">
                <a:latin typeface="Times New Roman" panose="02020603050405020304" pitchFamily="18" charset="0"/>
                <a:cs typeface="Times New Roman" panose="02020603050405020304" pitchFamily="18" charset="0"/>
              </a:rPr>
              <a:t>centres</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It is used in Hospitals.</a:t>
            </a:r>
          </a:p>
          <a:p>
            <a:pPr algn="just"/>
            <a:r>
              <a:rPr lang="en-US" sz="2400" dirty="0">
                <a:latin typeface="Times New Roman" panose="02020603050405020304" pitchFamily="18" charset="0"/>
                <a:cs typeface="Times New Roman" panose="02020603050405020304" pitchFamily="18" charset="0"/>
              </a:rPr>
              <a:t>It is used for ETA (Electronic Travelling Aid)Kit to help blind people to find obstacle free path.</a:t>
            </a:r>
          </a:p>
          <a:p>
            <a:pPr algn="just"/>
            <a:r>
              <a:rPr lang="en-US" sz="2400" dirty="0">
                <a:latin typeface="Times New Roman" panose="02020603050405020304" pitchFamily="18" charset="0"/>
                <a:cs typeface="Times New Roman" panose="02020603050405020304" pitchFamily="18" charset="0"/>
              </a:rPr>
              <a:t>It is used in care taking </a:t>
            </a:r>
            <a:r>
              <a:rPr lang="en-US" sz="2400" dirty="0" err="1">
                <a:latin typeface="Times New Roman" panose="02020603050405020304" pitchFamily="18" charset="0"/>
                <a:cs typeface="Times New Roman" panose="02020603050405020304" pitchFamily="18" charset="0"/>
              </a:rPr>
              <a:t>centres</a:t>
            </a:r>
            <a:r>
              <a:rPr lang="en-US" sz="2400" dirty="0">
                <a:latin typeface="Times New Roman" panose="02020603050405020304" pitchFamily="18" charset="0"/>
                <a:cs typeface="Times New Roman" panose="02020603050405020304" pitchFamily="18" charset="0"/>
              </a:rPr>
              <a:t> for old people.</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12"/>
          </p:nvPr>
        </p:nvSpPr>
        <p:spPr/>
        <p:txBody>
          <a:bodyPr/>
          <a:lstStyle/>
          <a:p>
            <a:fld id="{2DD4E219-0C0C-4937-870D-08D46E532289}" type="slidenum">
              <a:rPr lang="en-IN" smtClean="0"/>
              <a:pPr/>
              <a:t>11</a:t>
            </a:fld>
            <a:endParaRPr lang="en-IN"/>
          </a:p>
        </p:txBody>
      </p:sp>
    </p:spTree>
    <p:extLst>
      <p:ext uri="{BB962C8B-B14F-4D97-AF65-F5344CB8AC3E}">
        <p14:creationId xmlns:p14="http://schemas.microsoft.com/office/powerpoint/2010/main" val="3281745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diagram of a program&#10;&#10;Description automatically generated">
            <a:extLst>
              <a:ext uri="{FF2B5EF4-FFF2-40B4-BE49-F238E27FC236}">
                <a16:creationId xmlns:a16="http://schemas.microsoft.com/office/drawing/2014/main" id="{6F9BD730-40C7-1057-E24F-69D0A84FFF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2279" y="1066800"/>
            <a:ext cx="4519442" cy="5654675"/>
          </a:xfrm>
        </p:spPr>
      </p:pic>
      <p:sp>
        <p:nvSpPr>
          <p:cNvPr id="7" name="Flowchart: Decision 6">
            <a:extLst>
              <a:ext uri="{FF2B5EF4-FFF2-40B4-BE49-F238E27FC236}">
                <a16:creationId xmlns:a16="http://schemas.microsoft.com/office/drawing/2014/main" id="{2C757A6F-4F17-8FD1-A399-73D583B1DA4E}"/>
              </a:ext>
            </a:extLst>
          </p:cNvPr>
          <p:cNvSpPr/>
          <p:nvPr/>
        </p:nvSpPr>
        <p:spPr>
          <a:xfrm>
            <a:off x="3505200" y="4648200"/>
            <a:ext cx="2514600" cy="990600"/>
          </a:xfrm>
          <a:prstGeom prst="flowChartDecision">
            <a:avLst/>
          </a:prstGeom>
          <a:ln w="1905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b="1" dirty="0">
                <a:solidFill>
                  <a:schemeClr val="tx1">
                    <a:lumMod val="75000"/>
                    <a:lumOff val="25000"/>
                  </a:schemeClr>
                </a:solidFill>
                <a:latin typeface="Times New Roman" panose="02020603050405020304" pitchFamily="18" charset="0"/>
                <a:cs typeface="Times New Roman" panose="02020603050405020304" pitchFamily="18" charset="0"/>
              </a:rPr>
              <a:t>IF</a:t>
            </a:r>
          </a:p>
          <a:p>
            <a:pPr algn="ctr"/>
            <a:r>
              <a:rPr lang="en-US" sz="1200" b="1" dirty="0">
                <a:solidFill>
                  <a:schemeClr val="tx1">
                    <a:lumMod val="75000"/>
                    <a:lumOff val="25000"/>
                  </a:schemeClr>
                </a:solidFill>
                <a:latin typeface="Times New Roman" panose="02020603050405020304" pitchFamily="18" charset="0"/>
                <a:cs typeface="Times New Roman" panose="02020603050405020304" pitchFamily="18" charset="0"/>
              </a:rPr>
              <a:t>Person is lost or any accident occurs</a:t>
            </a:r>
            <a:endParaRPr lang="en-IN" sz="12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8" name="Flowchart: Process 7">
            <a:extLst>
              <a:ext uri="{FF2B5EF4-FFF2-40B4-BE49-F238E27FC236}">
                <a16:creationId xmlns:a16="http://schemas.microsoft.com/office/drawing/2014/main" id="{E4C6BA8E-0B29-B9BE-5572-9FEA1EF1453C}"/>
              </a:ext>
            </a:extLst>
          </p:cNvPr>
          <p:cNvSpPr/>
          <p:nvPr/>
        </p:nvSpPr>
        <p:spPr>
          <a:xfrm>
            <a:off x="4267200" y="5867400"/>
            <a:ext cx="1295400" cy="381000"/>
          </a:xfrm>
          <a:prstGeom prst="flowChartProcess">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Android device</a:t>
            </a:r>
            <a:endParaRPr lang="en-IN" sz="1400"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879CD4D7-C2E5-889F-EBA6-60980B4FE095}"/>
              </a:ext>
            </a:extLst>
          </p:cNvPr>
          <p:cNvSpPr>
            <a:spLocks noGrp="1"/>
          </p:cNvSpPr>
          <p:nvPr>
            <p:ph type="title"/>
          </p:nvPr>
        </p:nvSpPr>
        <p:spPr>
          <a:xfrm>
            <a:off x="457200" y="274638"/>
            <a:ext cx="8229600" cy="868362"/>
          </a:xfrm>
        </p:spPr>
        <p:txBody>
          <a:bodyPr>
            <a:normAutofit/>
          </a:bodyPr>
          <a:lstStyle/>
          <a:p>
            <a:r>
              <a:rPr lang="en-IN" sz="3200" b="1" dirty="0">
                <a:latin typeface="Times New Roman" pitchFamily="18" charset="0"/>
                <a:cs typeface="Times New Roman" pitchFamily="18" charset="0"/>
              </a:rPr>
              <a:t>   SYSTEM DESIGN</a:t>
            </a:r>
            <a:endParaRPr lang="en-IN" sz="3200" dirty="0"/>
          </a:p>
        </p:txBody>
      </p:sp>
      <p:sp>
        <p:nvSpPr>
          <p:cNvPr id="10" name="Flowchart: Decision 9">
            <a:extLst>
              <a:ext uri="{FF2B5EF4-FFF2-40B4-BE49-F238E27FC236}">
                <a16:creationId xmlns:a16="http://schemas.microsoft.com/office/drawing/2014/main" id="{5CFC1A4B-0802-6C97-C007-58EDA394CACC}"/>
              </a:ext>
            </a:extLst>
          </p:cNvPr>
          <p:cNvSpPr/>
          <p:nvPr/>
        </p:nvSpPr>
        <p:spPr>
          <a:xfrm>
            <a:off x="3962400" y="3070225"/>
            <a:ext cx="1676400" cy="990600"/>
          </a:xfrm>
          <a:prstGeom prst="flowChartDecision">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lumMod val="95000"/>
                    <a:lumOff val="5000"/>
                  </a:schemeClr>
                </a:solidFill>
                <a:latin typeface="Times New Roman" panose="02020603050405020304" pitchFamily="18" charset="0"/>
                <a:cs typeface="Times New Roman" panose="02020603050405020304" pitchFamily="18" charset="0"/>
              </a:rPr>
              <a:t>IF</a:t>
            </a:r>
          </a:p>
          <a:p>
            <a:pPr algn="ctr"/>
            <a:r>
              <a:rPr lang="en-US" sz="1100" b="1" dirty="0">
                <a:solidFill>
                  <a:schemeClr val="tx1">
                    <a:lumMod val="95000"/>
                    <a:lumOff val="5000"/>
                  </a:schemeClr>
                </a:solidFill>
                <a:latin typeface="Times New Roman" panose="02020603050405020304" pitchFamily="18" charset="0"/>
                <a:cs typeface="Times New Roman" panose="02020603050405020304" pitchFamily="18" charset="0"/>
              </a:rPr>
              <a:t>Obstacle is detected</a:t>
            </a:r>
            <a:endParaRPr lang="en-IN" sz="11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1A6EF947-1425-B9E2-9981-4526E47CEC98}"/>
                  </a:ext>
                </a:extLst>
              </p14:cNvPr>
              <p14:cNvContentPartPr/>
              <p14:nvPr/>
            </p14:nvContentPartPr>
            <p14:xfrm>
              <a:off x="5045729" y="5721708"/>
              <a:ext cx="145440" cy="10440"/>
            </p14:xfrm>
          </p:contentPart>
        </mc:Choice>
        <mc:Fallback xmlns="">
          <p:pic>
            <p:nvPicPr>
              <p:cNvPr id="2" name="Ink 1">
                <a:extLst>
                  <a:ext uri="{FF2B5EF4-FFF2-40B4-BE49-F238E27FC236}">
                    <a16:creationId xmlns:a16="http://schemas.microsoft.com/office/drawing/2014/main" id="{1A6EF947-1425-B9E2-9981-4526E47CEC98}"/>
                  </a:ext>
                </a:extLst>
              </p:cNvPr>
              <p:cNvPicPr/>
              <p:nvPr/>
            </p:nvPicPr>
            <p:blipFill>
              <a:blip r:embed="rId4"/>
              <a:stretch>
                <a:fillRect/>
              </a:stretch>
            </p:blipFill>
            <p:spPr>
              <a:xfrm>
                <a:off x="4982729" y="5658708"/>
                <a:ext cx="271080" cy="136080"/>
              </a:xfrm>
              <a:prstGeom prst="rect">
                <a:avLst/>
              </a:prstGeom>
            </p:spPr>
          </p:pic>
        </mc:Fallback>
      </mc:AlternateContent>
    </p:spTree>
    <p:extLst>
      <p:ext uri="{BB962C8B-B14F-4D97-AF65-F5344CB8AC3E}">
        <p14:creationId xmlns:p14="http://schemas.microsoft.com/office/powerpoint/2010/main" val="2877329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HARDWARE AND SOFTWARE REQUIREMENTS</a:t>
            </a:r>
          </a:p>
        </p:txBody>
      </p:sp>
      <p:sp>
        <p:nvSpPr>
          <p:cNvPr id="3" name="Content Placeholder 2"/>
          <p:cNvSpPr>
            <a:spLocks noGrp="1"/>
          </p:cNvSpPr>
          <p:nvPr>
            <p:ph idx="1"/>
          </p:nvPr>
        </p:nvSpPr>
        <p:spPr/>
        <p:txBody>
          <a:bodyPr>
            <a:normAutofit fontScale="85000" lnSpcReduction="20000"/>
          </a:bodyPr>
          <a:lstStyle/>
          <a:p>
            <a:pPr marL="266700" indent="0">
              <a:lnSpc>
                <a:spcPct val="150000"/>
              </a:lnSpc>
              <a:buNone/>
            </a:pPr>
            <a:r>
              <a:rPr lang="en-IN" sz="2400" b="1" dirty="0">
                <a:latin typeface="Times New Roman" panose="02020603050405020304" pitchFamily="18" charset="0"/>
                <a:cs typeface="Times New Roman" panose="02020603050405020304" pitchFamily="18" charset="0"/>
              </a:rPr>
              <a:t>Hardware Requirements</a:t>
            </a:r>
            <a:r>
              <a:rPr lang="en-IN" sz="2400" dirty="0">
                <a:latin typeface="Times New Roman" panose="02020603050405020304" pitchFamily="18" charset="0"/>
                <a:cs typeface="Times New Roman" panose="02020603050405020304" pitchFamily="18" charset="0"/>
              </a:rPr>
              <a:t>:</a:t>
            </a:r>
          </a:p>
          <a:p>
            <a:pPr marL="815975" indent="-457200">
              <a:lnSpc>
                <a:spcPct val="150000"/>
              </a:lnSpc>
            </a:pPr>
            <a:r>
              <a:rPr lang="en-IN" sz="2600" dirty="0">
                <a:latin typeface="Times New Roman" panose="02020603050405020304" pitchFamily="18" charset="0"/>
                <a:cs typeface="Times New Roman" panose="02020603050405020304" pitchFamily="18" charset="0"/>
              </a:rPr>
              <a:t>Arduino Nano      </a:t>
            </a:r>
          </a:p>
          <a:p>
            <a:pPr marL="815975" indent="-457200">
              <a:lnSpc>
                <a:spcPct val="150000"/>
              </a:lnSpc>
            </a:pPr>
            <a:r>
              <a:rPr lang="en-IN" sz="2600" dirty="0">
                <a:latin typeface="Times New Roman" panose="02020603050405020304" pitchFamily="18" charset="0"/>
                <a:cs typeface="Times New Roman" panose="02020603050405020304" pitchFamily="18" charset="0"/>
              </a:rPr>
              <a:t>Ultrasonic Sensor (Range </a:t>
            </a:r>
            <a:r>
              <a:rPr lang="en-IN" sz="2600" dirty="0" err="1">
                <a:latin typeface="Times New Roman" panose="02020603050405020304" pitchFamily="18" charset="0"/>
                <a:cs typeface="Times New Roman" panose="02020603050405020304" pitchFamily="18" charset="0"/>
              </a:rPr>
              <a:t>upto</a:t>
            </a:r>
            <a:r>
              <a:rPr lang="en-IN" sz="2600" dirty="0">
                <a:latin typeface="Times New Roman" panose="02020603050405020304" pitchFamily="18" charset="0"/>
                <a:cs typeface="Times New Roman" panose="02020603050405020304" pitchFamily="18" charset="0"/>
              </a:rPr>
              <a:t> 20 metres)           </a:t>
            </a:r>
          </a:p>
          <a:p>
            <a:pPr marL="815975" indent="-457200">
              <a:lnSpc>
                <a:spcPct val="150000"/>
              </a:lnSpc>
            </a:pPr>
            <a:r>
              <a:rPr lang="en-IN" sz="2600" dirty="0">
                <a:latin typeface="Times New Roman" panose="02020603050405020304" pitchFamily="18" charset="0"/>
                <a:cs typeface="Times New Roman" panose="02020603050405020304" pitchFamily="18" charset="0"/>
              </a:rPr>
              <a:t>Battery (9 v)</a:t>
            </a:r>
          </a:p>
          <a:p>
            <a:pPr marL="815975" indent="-457200">
              <a:lnSpc>
                <a:spcPct val="150000"/>
              </a:lnSpc>
            </a:pPr>
            <a:r>
              <a:rPr lang="en-IN" sz="2600" dirty="0">
                <a:latin typeface="Times New Roman" panose="02020603050405020304" pitchFamily="18" charset="0"/>
                <a:cs typeface="Times New Roman" panose="02020603050405020304" pitchFamily="18" charset="0"/>
              </a:rPr>
              <a:t>Buzzer</a:t>
            </a:r>
          </a:p>
          <a:p>
            <a:pPr marL="815975" indent="-457200">
              <a:lnSpc>
                <a:spcPct val="150000"/>
              </a:lnSpc>
            </a:pPr>
            <a:r>
              <a:rPr lang="en-IN" sz="2600" dirty="0">
                <a:latin typeface="Times New Roman" panose="02020603050405020304" pitchFamily="18" charset="0"/>
                <a:cs typeface="Times New Roman" panose="02020603050405020304" pitchFamily="18" charset="0"/>
              </a:rPr>
              <a:t>Vibrating Motor</a:t>
            </a:r>
          </a:p>
          <a:p>
            <a:pPr marL="358775" indent="0">
              <a:lnSpc>
                <a:spcPct val="150000"/>
              </a:lnSpc>
              <a:buNone/>
            </a:pPr>
            <a:r>
              <a:rPr lang="en-IN" sz="2400" b="1" dirty="0">
                <a:latin typeface="Times New Roman" panose="02020603050405020304" pitchFamily="18" charset="0"/>
                <a:cs typeface="Times New Roman" panose="02020603050405020304" pitchFamily="18" charset="0"/>
              </a:rPr>
              <a:t>Software Requirements</a:t>
            </a:r>
            <a:r>
              <a:rPr lang="en-IN" sz="2400" dirty="0">
                <a:latin typeface="Times New Roman" panose="02020603050405020304" pitchFamily="18" charset="0"/>
                <a:cs typeface="Times New Roman" panose="02020603050405020304" pitchFamily="18" charset="0"/>
              </a:rPr>
              <a:t>:</a:t>
            </a:r>
          </a:p>
          <a:p>
            <a:pPr marL="815975" indent="-457200">
              <a:lnSpc>
                <a:spcPct val="150000"/>
              </a:lnSpc>
            </a:pPr>
            <a:r>
              <a:rPr lang="en-IN" sz="2600" dirty="0">
                <a:latin typeface="Times New Roman" panose="02020603050405020304" pitchFamily="18" charset="0"/>
                <a:cs typeface="Times New Roman" panose="02020603050405020304" pitchFamily="18" charset="0"/>
              </a:rPr>
              <a:t>Embedded C</a:t>
            </a:r>
          </a:p>
          <a:p>
            <a:pPr marL="815975" indent="-457200">
              <a:lnSpc>
                <a:spcPct val="150000"/>
              </a:lnSpc>
            </a:pPr>
            <a:r>
              <a:rPr lang="en-IN" sz="2600" dirty="0">
                <a:latin typeface="Times New Roman" panose="02020603050405020304" pitchFamily="18" charset="0"/>
                <a:cs typeface="Times New Roman" panose="02020603050405020304" pitchFamily="18" charset="0"/>
              </a:rPr>
              <a:t>Arduino IDE  Application(version 2.1)</a:t>
            </a:r>
          </a:p>
          <a:p>
            <a:pPr marL="815975" indent="-457200">
              <a:lnSpc>
                <a:spcPct val="150000"/>
              </a:lnSpc>
            </a:pPr>
            <a:endParaRPr lang="en-IN" sz="2400" dirty="0">
              <a:latin typeface="Times New Roman" panose="02020603050405020304" pitchFamily="18" charset="0"/>
              <a:cs typeface="Times New Roman" panose="02020603050405020304" pitchFamily="18" charset="0"/>
            </a:endParaRPr>
          </a:p>
          <a:p>
            <a:pPr marL="815975" indent="-457200">
              <a:lnSpc>
                <a:spcPct val="150000"/>
              </a:lnSpc>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DD4E219-0C0C-4937-870D-08D46E532289}" type="slidenum">
              <a:rPr lang="en-IN" smtClean="0"/>
              <a:pPr/>
              <a:t>13</a:t>
            </a:fld>
            <a:endParaRPr lang="en-IN"/>
          </a:p>
        </p:txBody>
      </p:sp>
    </p:spTree>
    <p:extLst>
      <p:ext uri="{BB962C8B-B14F-4D97-AF65-F5344CB8AC3E}">
        <p14:creationId xmlns:p14="http://schemas.microsoft.com/office/powerpoint/2010/main" val="3281745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4EE6B-9574-03F1-2240-C6AF35B2D539}"/>
              </a:ext>
            </a:extLst>
          </p:cNvPr>
          <p:cNvSpPr>
            <a:spLocks noGrp="1"/>
          </p:cNvSpPr>
          <p:nvPr>
            <p:ph type="title"/>
          </p:nvPr>
        </p:nvSpPr>
        <p:spPr/>
        <p:txBody>
          <a:bodyPr>
            <a:normAutofit/>
          </a:bodyPr>
          <a:lstStyle/>
          <a:p>
            <a:r>
              <a:rPr lang="en-IN" sz="3200" b="1" dirty="0">
                <a:latin typeface="Times New Roman" pitchFamily="18" charset="0"/>
                <a:cs typeface="Times New Roman" pitchFamily="18" charset="0"/>
              </a:rPr>
              <a:t>HARDWARE AND SOFTWARE REQUIREMENTS</a:t>
            </a:r>
            <a:endParaRPr lang="en-IN" sz="3200" dirty="0"/>
          </a:p>
        </p:txBody>
      </p:sp>
      <p:sp>
        <p:nvSpPr>
          <p:cNvPr id="3" name="Content Placeholder 2">
            <a:extLst>
              <a:ext uri="{FF2B5EF4-FFF2-40B4-BE49-F238E27FC236}">
                <a16:creationId xmlns:a16="http://schemas.microsoft.com/office/drawing/2014/main" id="{EAF443ED-CAC2-3503-E9E4-8C7673F67D02}"/>
              </a:ext>
            </a:extLst>
          </p:cNvPr>
          <p:cNvSpPr>
            <a:spLocks noGrp="1"/>
          </p:cNvSpPr>
          <p:nvPr>
            <p:ph idx="1"/>
          </p:nvPr>
        </p:nvSpPr>
        <p:spPr>
          <a:xfrm>
            <a:off x="457200" y="1417638"/>
            <a:ext cx="8229600" cy="5303837"/>
          </a:xfrm>
        </p:spPr>
        <p:txBody>
          <a:bodyPr/>
          <a:lstStyle/>
          <a:p>
            <a:r>
              <a:rPr lang="en-IN" sz="2400" b="1" dirty="0">
                <a:latin typeface="Times New Roman" panose="02020603050405020304" pitchFamily="18" charset="0"/>
                <a:cs typeface="Times New Roman" panose="02020603050405020304" pitchFamily="18" charset="0"/>
              </a:rPr>
              <a:t>Hardware Requirements</a:t>
            </a:r>
            <a:r>
              <a:rPr lang="en-IN" sz="2400" dirty="0">
                <a:latin typeface="Times New Roman" panose="02020603050405020304" pitchFamily="18" charset="0"/>
                <a:cs typeface="Times New Roman" panose="02020603050405020304" pitchFamily="18" charset="0"/>
              </a:rPr>
              <a:t>:</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r>
              <a:rPr lang="en-IN" sz="2400" b="1" dirty="0">
                <a:latin typeface="Times New Roman" panose="02020603050405020304" pitchFamily="18" charset="0"/>
                <a:cs typeface="Times New Roman" panose="02020603050405020304" pitchFamily="18" charset="0"/>
              </a:rPr>
              <a:t>Software Requirements</a:t>
            </a:r>
            <a:r>
              <a:rPr lang="en-IN" sz="2400" dirty="0">
                <a:latin typeface="Times New Roman" panose="02020603050405020304" pitchFamily="18" charset="0"/>
                <a:cs typeface="Times New Roman" panose="02020603050405020304" pitchFamily="18" charset="0"/>
              </a:rPr>
              <a:t>:</a:t>
            </a:r>
          </a:p>
          <a:p>
            <a:pPr marL="0" indent="0">
              <a:buNone/>
            </a:pPr>
            <a:r>
              <a:rPr lang="en-IN" sz="32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Embedded C and </a:t>
            </a:r>
            <a:r>
              <a:rPr lang="en-IN" sz="2000" dirty="0" err="1">
                <a:latin typeface="Times New Roman" panose="02020603050405020304" pitchFamily="18" charset="0"/>
                <a:cs typeface="Times New Roman" panose="02020603050405020304" pitchFamily="18" charset="0"/>
              </a:rPr>
              <a:t>Aurdino</a:t>
            </a:r>
            <a:r>
              <a:rPr lang="en-IN" sz="2000" dirty="0">
                <a:latin typeface="Times New Roman" panose="02020603050405020304" pitchFamily="18" charset="0"/>
                <a:cs typeface="Times New Roman" panose="02020603050405020304" pitchFamily="18" charset="0"/>
              </a:rPr>
              <a:t> IDE Application</a:t>
            </a:r>
          </a:p>
          <a:p>
            <a:pPr marL="0" indent="0">
              <a:buNone/>
            </a:pPr>
            <a:endParaRPr lang="en-IN" dirty="0"/>
          </a:p>
        </p:txBody>
      </p:sp>
      <p:sp>
        <p:nvSpPr>
          <p:cNvPr id="4" name="Slide Number Placeholder 3">
            <a:extLst>
              <a:ext uri="{FF2B5EF4-FFF2-40B4-BE49-F238E27FC236}">
                <a16:creationId xmlns:a16="http://schemas.microsoft.com/office/drawing/2014/main" id="{FA2D2319-9EFB-E8FF-B0BB-88BBCEA2E14A}"/>
              </a:ext>
            </a:extLst>
          </p:cNvPr>
          <p:cNvSpPr>
            <a:spLocks noGrp="1"/>
          </p:cNvSpPr>
          <p:nvPr>
            <p:ph type="sldNum" sz="quarter" idx="12"/>
          </p:nvPr>
        </p:nvSpPr>
        <p:spPr/>
        <p:txBody>
          <a:bodyPr/>
          <a:lstStyle/>
          <a:p>
            <a:fld id="{2DD4E219-0C0C-4937-870D-08D46E532289}" type="slidenum">
              <a:rPr lang="en-IN" smtClean="0"/>
              <a:pPr/>
              <a:t>14</a:t>
            </a:fld>
            <a:endParaRPr lang="en-IN"/>
          </a:p>
        </p:txBody>
      </p:sp>
      <p:pic>
        <p:nvPicPr>
          <p:cNvPr id="6" name="Picture 5" descr="A blue circuit board with pins&#10;&#10;Description automatically generated">
            <a:extLst>
              <a:ext uri="{FF2B5EF4-FFF2-40B4-BE49-F238E27FC236}">
                <a16:creationId xmlns:a16="http://schemas.microsoft.com/office/drawing/2014/main" id="{2FC0E595-F699-ECA3-A87E-BF4F2C68E3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997" y="1817325"/>
            <a:ext cx="1832770" cy="1832770"/>
          </a:xfrm>
          <a:prstGeom prst="rect">
            <a:avLst/>
          </a:prstGeom>
        </p:spPr>
      </p:pic>
      <p:pic>
        <p:nvPicPr>
          <p:cNvPr id="8" name="Picture 7" descr="A blue circuit board with two round speakers&#10;&#10;Description automatically generated">
            <a:extLst>
              <a:ext uri="{FF2B5EF4-FFF2-40B4-BE49-F238E27FC236}">
                <a16:creationId xmlns:a16="http://schemas.microsoft.com/office/drawing/2014/main" id="{B9E0FD76-CE74-03F2-D2C5-099D7B851F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9887" y="1899235"/>
            <a:ext cx="1758676" cy="1750860"/>
          </a:xfrm>
          <a:prstGeom prst="rect">
            <a:avLst/>
          </a:prstGeom>
        </p:spPr>
      </p:pic>
      <p:pic>
        <p:nvPicPr>
          <p:cNvPr id="10" name="Picture 9" descr="A battery with a plug&#10;&#10;Description automatically generated">
            <a:extLst>
              <a:ext uri="{FF2B5EF4-FFF2-40B4-BE49-F238E27FC236}">
                <a16:creationId xmlns:a16="http://schemas.microsoft.com/office/drawing/2014/main" id="{8567940D-A195-6204-94F6-DD3D0A1B95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7287" y="2026047"/>
            <a:ext cx="1624048" cy="1624048"/>
          </a:xfrm>
          <a:prstGeom prst="rect">
            <a:avLst/>
          </a:prstGeom>
        </p:spPr>
      </p:pic>
      <p:pic>
        <p:nvPicPr>
          <p:cNvPr id="12" name="Picture 11" descr="A black round object with two metal pins&#10;&#10;Description automatically generated">
            <a:extLst>
              <a:ext uri="{FF2B5EF4-FFF2-40B4-BE49-F238E27FC236}">
                <a16:creationId xmlns:a16="http://schemas.microsoft.com/office/drawing/2014/main" id="{2AA68AB5-B9BF-4349-BF55-275201F816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4041" y="3767372"/>
            <a:ext cx="2155996" cy="1512415"/>
          </a:xfrm>
          <a:prstGeom prst="rect">
            <a:avLst/>
          </a:prstGeom>
        </p:spPr>
      </p:pic>
      <p:pic>
        <p:nvPicPr>
          <p:cNvPr id="14" name="Picture 13" descr="A round device with two wires&#10;&#10;Description automatically generated">
            <a:extLst>
              <a:ext uri="{FF2B5EF4-FFF2-40B4-BE49-F238E27FC236}">
                <a16:creationId xmlns:a16="http://schemas.microsoft.com/office/drawing/2014/main" id="{419E7EC8-FC07-048A-F2F0-A8435E9CE2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97895" y="3724482"/>
            <a:ext cx="1555305" cy="1555305"/>
          </a:xfrm>
          <a:prstGeom prst="rect">
            <a:avLst/>
          </a:prstGeom>
        </p:spPr>
      </p:pic>
      <p:sp>
        <p:nvSpPr>
          <p:cNvPr id="17" name="TextBox 16">
            <a:extLst>
              <a:ext uri="{FF2B5EF4-FFF2-40B4-BE49-F238E27FC236}">
                <a16:creationId xmlns:a16="http://schemas.microsoft.com/office/drawing/2014/main" id="{71D116D7-E77F-5A8A-C7E1-9971DB2EE51B}"/>
              </a:ext>
            </a:extLst>
          </p:cNvPr>
          <p:cNvSpPr txBox="1"/>
          <p:nvPr/>
        </p:nvSpPr>
        <p:spPr>
          <a:xfrm>
            <a:off x="854554" y="3561745"/>
            <a:ext cx="1758675" cy="369332"/>
          </a:xfrm>
          <a:prstGeom prst="rect">
            <a:avLst/>
          </a:prstGeom>
          <a:noFill/>
        </p:spPr>
        <p:txBody>
          <a:bodyPr wrap="square" rtlCol="0">
            <a:spAutoFit/>
          </a:bodyPr>
          <a:lstStyle/>
          <a:p>
            <a:r>
              <a:rPr lang="en-IN" dirty="0" err="1">
                <a:latin typeface="Times New Roman" panose="02020603050405020304" pitchFamily="18" charset="0"/>
                <a:cs typeface="Times New Roman" panose="02020603050405020304" pitchFamily="18" charset="0"/>
              </a:rPr>
              <a:t>Aurdino</a:t>
            </a:r>
            <a:r>
              <a:rPr lang="en-IN" dirty="0">
                <a:latin typeface="Times New Roman" panose="02020603050405020304" pitchFamily="18" charset="0"/>
                <a:cs typeface="Times New Roman" panose="02020603050405020304" pitchFamily="18" charset="0"/>
              </a:rPr>
              <a:t> nano</a:t>
            </a:r>
          </a:p>
        </p:txBody>
      </p:sp>
      <p:sp>
        <p:nvSpPr>
          <p:cNvPr id="18" name="TextBox 17">
            <a:extLst>
              <a:ext uri="{FF2B5EF4-FFF2-40B4-BE49-F238E27FC236}">
                <a16:creationId xmlns:a16="http://schemas.microsoft.com/office/drawing/2014/main" id="{A210766E-25E1-DC32-28A8-7D19B0C9AA01}"/>
              </a:ext>
            </a:extLst>
          </p:cNvPr>
          <p:cNvSpPr txBox="1"/>
          <p:nvPr/>
        </p:nvSpPr>
        <p:spPr>
          <a:xfrm>
            <a:off x="3492608" y="3555526"/>
            <a:ext cx="204344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Ultrasonic sensor</a:t>
            </a:r>
          </a:p>
        </p:txBody>
      </p:sp>
      <p:sp>
        <p:nvSpPr>
          <p:cNvPr id="19" name="TextBox 18">
            <a:extLst>
              <a:ext uri="{FF2B5EF4-FFF2-40B4-BE49-F238E27FC236}">
                <a16:creationId xmlns:a16="http://schemas.microsoft.com/office/drawing/2014/main" id="{61E0E266-3EC9-3827-3EFE-E1BDC3675E26}"/>
              </a:ext>
            </a:extLst>
          </p:cNvPr>
          <p:cNvSpPr txBox="1"/>
          <p:nvPr/>
        </p:nvSpPr>
        <p:spPr>
          <a:xfrm>
            <a:off x="6712516" y="3557313"/>
            <a:ext cx="175867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Battery</a:t>
            </a:r>
          </a:p>
        </p:txBody>
      </p:sp>
      <p:sp>
        <p:nvSpPr>
          <p:cNvPr id="20" name="TextBox 19">
            <a:extLst>
              <a:ext uri="{FF2B5EF4-FFF2-40B4-BE49-F238E27FC236}">
                <a16:creationId xmlns:a16="http://schemas.microsoft.com/office/drawing/2014/main" id="{C3EBC7B5-B4D3-0C5D-F78A-D77F61A277F3}"/>
              </a:ext>
            </a:extLst>
          </p:cNvPr>
          <p:cNvSpPr txBox="1"/>
          <p:nvPr/>
        </p:nvSpPr>
        <p:spPr>
          <a:xfrm>
            <a:off x="2209800" y="5040534"/>
            <a:ext cx="175867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Buzzer</a:t>
            </a:r>
          </a:p>
        </p:txBody>
      </p:sp>
      <p:sp>
        <p:nvSpPr>
          <p:cNvPr id="21" name="TextBox 20">
            <a:extLst>
              <a:ext uri="{FF2B5EF4-FFF2-40B4-BE49-F238E27FC236}">
                <a16:creationId xmlns:a16="http://schemas.microsoft.com/office/drawing/2014/main" id="{247CFFF1-1CD6-2BAA-A7CA-3D299994F51A}"/>
              </a:ext>
            </a:extLst>
          </p:cNvPr>
          <p:cNvSpPr txBox="1"/>
          <p:nvPr/>
        </p:nvSpPr>
        <p:spPr>
          <a:xfrm>
            <a:off x="4987752" y="5008717"/>
            <a:ext cx="175867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Vibrating Motor</a:t>
            </a:r>
          </a:p>
        </p:txBody>
      </p:sp>
    </p:spTree>
    <p:extLst>
      <p:ext uri="{BB962C8B-B14F-4D97-AF65-F5344CB8AC3E}">
        <p14:creationId xmlns:p14="http://schemas.microsoft.com/office/powerpoint/2010/main" val="4248718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F277-E1B7-CDD2-4BE4-1D5881575374}"/>
              </a:ext>
            </a:extLst>
          </p:cNvPr>
          <p:cNvSpPr>
            <a:spLocks noGrp="1"/>
          </p:cNvSpPr>
          <p:nvPr>
            <p:ph type="title"/>
          </p:nvPr>
        </p:nvSpPr>
        <p:spPr>
          <a:xfrm>
            <a:off x="457200" y="274638"/>
            <a:ext cx="8229600" cy="639762"/>
          </a:xfrm>
        </p:spPr>
        <p:txBody>
          <a:bodyPr>
            <a:normAutofit/>
          </a:bodyPr>
          <a:lstStyle/>
          <a:p>
            <a:r>
              <a:rPr lang="en-IN" sz="3200" b="1" dirty="0">
                <a:latin typeface="Times New Roman" panose="02020603050405020304" pitchFamily="18" charset="0"/>
                <a:cs typeface="Times New Roman" panose="02020603050405020304" pitchFamily="18" charset="0"/>
              </a:rPr>
              <a:t>SAMPLE CODING</a:t>
            </a:r>
          </a:p>
        </p:txBody>
      </p:sp>
      <p:sp>
        <p:nvSpPr>
          <p:cNvPr id="3" name="Content Placeholder 2">
            <a:extLst>
              <a:ext uri="{FF2B5EF4-FFF2-40B4-BE49-F238E27FC236}">
                <a16:creationId xmlns:a16="http://schemas.microsoft.com/office/drawing/2014/main" id="{B7D3ADFE-5912-4B06-A3BC-CD7FC33560BF}"/>
              </a:ext>
            </a:extLst>
          </p:cNvPr>
          <p:cNvSpPr>
            <a:spLocks noGrp="1"/>
          </p:cNvSpPr>
          <p:nvPr>
            <p:ph idx="1"/>
          </p:nvPr>
        </p:nvSpPr>
        <p:spPr>
          <a:xfrm>
            <a:off x="304800" y="914400"/>
            <a:ext cx="8382000" cy="5668962"/>
          </a:xfrm>
        </p:spPr>
        <p:txBody>
          <a:bodyPr>
            <a:noAutofit/>
          </a:bodyPr>
          <a:lstStyle/>
          <a:p>
            <a:pPr marL="0" indent="0">
              <a:buNone/>
            </a:pPr>
            <a:r>
              <a:rPr lang="en-IN" sz="1600" dirty="0">
                <a:latin typeface="Times New Roman" panose="02020603050405020304" pitchFamily="18" charset="0"/>
                <a:cs typeface="Times New Roman" panose="02020603050405020304" pitchFamily="18" charset="0"/>
              </a:rPr>
              <a:t>#define </a:t>
            </a:r>
            <a:r>
              <a:rPr lang="en-IN" sz="1600" dirty="0" err="1">
                <a:latin typeface="Times New Roman" panose="02020603050405020304" pitchFamily="18" charset="0"/>
                <a:cs typeface="Times New Roman" panose="02020603050405020304" pitchFamily="18" charset="0"/>
              </a:rPr>
              <a:t>trigPin</a:t>
            </a:r>
            <a:r>
              <a:rPr lang="en-IN" sz="1600" dirty="0">
                <a:latin typeface="Times New Roman" panose="02020603050405020304" pitchFamily="18" charset="0"/>
                <a:cs typeface="Times New Roman" panose="02020603050405020304" pitchFamily="18" charset="0"/>
              </a:rPr>
              <a:t> 9</a:t>
            </a:r>
          </a:p>
          <a:p>
            <a:pPr marL="0" indent="0">
              <a:buNone/>
            </a:pPr>
            <a:r>
              <a:rPr lang="en-IN" sz="1600" dirty="0">
                <a:latin typeface="Times New Roman" panose="02020603050405020304" pitchFamily="18" charset="0"/>
                <a:cs typeface="Times New Roman" panose="02020603050405020304" pitchFamily="18" charset="0"/>
              </a:rPr>
              <a:t>#define </a:t>
            </a:r>
            <a:r>
              <a:rPr lang="en-IN" sz="1600" dirty="0" err="1">
                <a:latin typeface="Times New Roman" panose="02020603050405020304" pitchFamily="18" charset="0"/>
                <a:cs typeface="Times New Roman" panose="02020603050405020304" pitchFamily="18" charset="0"/>
              </a:rPr>
              <a:t>echoPin</a:t>
            </a:r>
            <a:r>
              <a:rPr lang="en-IN" sz="1600" dirty="0">
                <a:latin typeface="Times New Roman" panose="02020603050405020304" pitchFamily="18" charset="0"/>
                <a:cs typeface="Times New Roman" panose="02020603050405020304" pitchFamily="18" charset="0"/>
              </a:rPr>
              <a:t> 10</a:t>
            </a:r>
          </a:p>
          <a:p>
            <a:pPr marL="0" indent="0">
              <a:buNone/>
            </a:pPr>
            <a:r>
              <a:rPr lang="en-IN" sz="1600" dirty="0">
                <a:latin typeface="Times New Roman" panose="02020603050405020304" pitchFamily="18" charset="0"/>
                <a:cs typeface="Times New Roman" panose="02020603050405020304" pitchFamily="18" charset="0"/>
              </a:rPr>
              <a:t>#define </a:t>
            </a:r>
            <a:r>
              <a:rPr lang="en-IN" sz="1600" dirty="0" err="1">
                <a:latin typeface="Times New Roman" panose="02020603050405020304" pitchFamily="18" charset="0"/>
                <a:cs typeface="Times New Roman" panose="02020603050405020304" pitchFamily="18" charset="0"/>
              </a:rPr>
              <a:t>buzzerPin</a:t>
            </a:r>
            <a:r>
              <a:rPr lang="en-IN" sz="1600" dirty="0">
                <a:latin typeface="Times New Roman" panose="02020603050405020304" pitchFamily="18" charset="0"/>
                <a:cs typeface="Times New Roman" panose="02020603050405020304" pitchFamily="18" charset="0"/>
              </a:rPr>
              <a:t> 8 </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long duration;</a:t>
            </a:r>
          </a:p>
          <a:p>
            <a:pPr marL="0" indent="0">
              <a:buNone/>
            </a:pPr>
            <a:r>
              <a:rPr lang="en-IN" sz="1600" dirty="0">
                <a:latin typeface="Times New Roman" panose="02020603050405020304" pitchFamily="18" charset="0"/>
                <a:cs typeface="Times New Roman" panose="02020603050405020304" pitchFamily="18" charset="0"/>
              </a:rPr>
              <a:t>int distance;</a:t>
            </a:r>
          </a:p>
          <a:p>
            <a:pPr marL="0" indent="0">
              <a:buNone/>
            </a:pPr>
            <a:r>
              <a:rPr lang="en-IN" sz="1600" dirty="0">
                <a:latin typeface="Times New Roman" panose="02020603050405020304" pitchFamily="18" charset="0"/>
                <a:cs typeface="Times New Roman" panose="02020603050405020304" pitchFamily="18" charset="0"/>
              </a:rPr>
              <a:t>void setup()</a:t>
            </a:r>
          </a:p>
          <a:p>
            <a:pPr marL="0" indent="0">
              <a:buNone/>
            </a:pP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pinMode</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buzzerPin</a:t>
            </a:r>
            <a:r>
              <a:rPr lang="en-IN" sz="1600" dirty="0">
                <a:latin typeface="Times New Roman" panose="02020603050405020304" pitchFamily="18" charset="0"/>
                <a:cs typeface="Times New Roman" panose="02020603050405020304" pitchFamily="18" charset="0"/>
              </a:rPr>
              <a:t>, OUTPUT);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pinMode</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trigPin</a:t>
            </a:r>
            <a:r>
              <a:rPr lang="en-IN" sz="1600" dirty="0">
                <a:latin typeface="Times New Roman" panose="02020603050405020304" pitchFamily="18" charset="0"/>
                <a:cs typeface="Times New Roman" panose="02020603050405020304" pitchFamily="18" charset="0"/>
              </a:rPr>
              <a:t>, OUTPUT);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pinMode</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echoPin</a:t>
            </a:r>
            <a:r>
              <a:rPr lang="en-IN" sz="1600" dirty="0">
                <a:latin typeface="Times New Roman" panose="02020603050405020304" pitchFamily="18" charset="0"/>
                <a:cs typeface="Times New Roman" panose="02020603050405020304" pitchFamily="18" charset="0"/>
              </a:rPr>
              <a:t>, INPUT);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Serial.begin</a:t>
            </a:r>
            <a:r>
              <a:rPr lang="en-IN" sz="1600" dirty="0">
                <a:latin typeface="Times New Roman" panose="02020603050405020304" pitchFamily="18" charset="0"/>
                <a:cs typeface="Times New Roman" panose="02020603050405020304" pitchFamily="18" charset="0"/>
              </a:rPr>
              <a:t>(9600);</a:t>
            </a:r>
          </a:p>
          <a:p>
            <a:pPr marL="0" indent="0">
              <a:buNone/>
            </a:pPr>
            <a:r>
              <a:rPr lang="en-IN" sz="1600" dirty="0">
                <a:latin typeface="Times New Roman" panose="02020603050405020304" pitchFamily="18" charset="0"/>
                <a:cs typeface="Times New Roman" panose="02020603050405020304" pitchFamily="18" charset="0"/>
              </a:rPr>
              <a:t>}</a:t>
            </a:r>
          </a:p>
          <a:p>
            <a:pPr marL="0" indent="0">
              <a:buNone/>
            </a:pPr>
            <a:r>
              <a:rPr lang="en-IN" sz="1800" dirty="0"/>
              <a:t>       </a:t>
            </a:r>
          </a:p>
          <a:p>
            <a:pPr marL="0" indent="0">
              <a:buNone/>
            </a:pPr>
            <a:r>
              <a:rPr lang="en-IN" sz="1800" dirty="0"/>
              <a:t> </a:t>
            </a:r>
          </a:p>
        </p:txBody>
      </p:sp>
      <p:sp>
        <p:nvSpPr>
          <p:cNvPr id="4" name="Slide Number Placeholder 3">
            <a:extLst>
              <a:ext uri="{FF2B5EF4-FFF2-40B4-BE49-F238E27FC236}">
                <a16:creationId xmlns:a16="http://schemas.microsoft.com/office/drawing/2014/main" id="{5793FFDA-DE4C-AAB4-BFA7-4A1194D877BC}"/>
              </a:ext>
            </a:extLst>
          </p:cNvPr>
          <p:cNvSpPr>
            <a:spLocks noGrp="1"/>
          </p:cNvSpPr>
          <p:nvPr>
            <p:ph type="sldNum" sz="quarter" idx="12"/>
          </p:nvPr>
        </p:nvSpPr>
        <p:spPr/>
        <p:txBody>
          <a:bodyPr/>
          <a:lstStyle/>
          <a:p>
            <a:fld id="{2DD4E219-0C0C-4937-870D-08D46E532289}" type="slidenum">
              <a:rPr lang="en-IN" smtClean="0"/>
              <a:pPr/>
              <a:t>15</a:t>
            </a:fld>
            <a:endParaRPr lang="en-IN"/>
          </a:p>
        </p:txBody>
      </p:sp>
    </p:spTree>
    <p:extLst>
      <p:ext uri="{BB962C8B-B14F-4D97-AF65-F5344CB8AC3E}">
        <p14:creationId xmlns:p14="http://schemas.microsoft.com/office/powerpoint/2010/main" val="1132776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FA3E6B-E05C-8896-627A-79361F3415E4}"/>
              </a:ext>
            </a:extLst>
          </p:cNvPr>
          <p:cNvSpPr>
            <a:spLocks noGrp="1"/>
          </p:cNvSpPr>
          <p:nvPr>
            <p:ph type="sldNum" sz="quarter" idx="12"/>
          </p:nvPr>
        </p:nvSpPr>
        <p:spPr/>
        <p:txBody>
          <a:bodyPr/>
          <a:lstStyle/>
          <a:p>
            <a:fld id="{2DD4E219-0C0C-4937-870D-08D46E532289}" type="slidenum">
              <a:rPr lang="en-IN" smtClean="0"/>
              <a:pPr/>
              <a:t>16</a:t>
            </a:fld>
            <a:endParaRPr lang="en-IN"/>
          </a:p>
        </p:txBody>
      </p:sp>
      <p:sp>
        <p:nvSpPr>
          <p:cNvPr id="4" name="TextBox 3">
            <a:extLst>
              <a:ext uri="{FF2B5EF4-FFF2-40B4-BE49-F238E27FC236}">
                <a16:creationId xmlns:a16="http://schemas.microsoft.com/office/drawing/2014/main" id="{B87DF6F5-ACA3-4A25-565F-4944CA38CBF9}"/>
              </a:ext>
            </a:extLst>
          </p:cNvPr>
          <p:cNvSpPr txBox="1"/>
          <p:nvPr/>
        </p:nvSpPr>
        <p:spPr>
          <a:xfrm>
            <a:off x="304800" y="305068"/>
            <a:ext cx="8153400" cy="6247864"/>
          </a:xfrm>
          <a:prstGeom prst="rect">
            <a:avLst/>
          </a:prstGeom>
          <a:noFill/>
        </p:spPr>
        <p:txBody>
          <a:bodyPr wrap="square">
            <a:spAutoFit/>
          </a:bodyPr>
          <a:lstStyle/>
          <a:p>
            <a:pPr marL="0" indent="0">
              <a:buNone/>
            </a:pPr>
            <a:r>
              <a:rPr lang="en-IN" sz="1600" dirty="0">
                <a:latin typeface="Times New Roman" panose="02020603050405020304" pitchFamily="18" charset="0"/>
                <a:cs typeface="Times New Roman" panose="02020603050405020304" pitchFamily="18" charset="0"/>
              </a:rPr>
              <a:t>void loop()</a:t>
            </a:r>
          </a:p>
          <a:p>
            <a:pPr marL="0" indent="0">
              <a:buNone/>
            </a:pP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digitalWrite</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trigPin</a:t>
            </a:r>
            <a:r>
              <a:rPr lang="en-IN" sz="1600" dirty="0">
                <a:latin typeface="Times New Roman" panose="02020603050405020304" pitchFamily="18" charset="0"/>
                <a:cs typeface="Times New Roman" panose="02020603050405020304" pitchFamily="18" charset="0"/>
              </a:rPr>
              <a:t>, LOW);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delayMicroseconds</a:t>
            </a:r>
            <a:r>
              <a:rPr lang="en-IN" sz="1600" dirty="0">
                <a:latin typeface="Times New Roman" panose="02020603050405020304" pitchFamily="18" charset="0"/>
                <a:cs typeface="Times New Roman" panose="02020603050405020304" pitchFamily="18" charset="0"/>
              </a:rPr>
              <a:t>(2);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digitalWrite</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trigPin</a:t>
            </a:r>
            <a:r>
              <a:rPr lang="en-IN" sz="1600" dirty="0">
                <a:latin typeface="Times New Roman" panose="02020603050405020304" pitchFamily="18" charset="0"/>
                <a:cs typeface="Times New Roman" panose="02020603050405020304" pitchFamily="18" charset="0"/>
              </a:rPr>
              <a:t>, HIGH);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delayMicroseconds</a:t>
            </a:r>
            <a:r>
              <a:rPr lang="en-IN" sz="1600" dirty="0">
                <a:latin typeface="Times New Roman" panose="02020603050405020304" pitchFamily="18" charset="0"/>
                <a:cs typeface="Times New Roman" panose="02020603050405020304" pitchFamily="18" charset="0"/>
              </a:rPr>
              <a:t>(10);</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digitalWrite</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trigPin</a:t>
            </a:r>
            <a:r>
              <a:rPr lang="en-IN" sz="1600" dirty="0">
                <a:latin typeface="Times New Roman" panose="02020603050405020304" pitchFamily="18" charset="0"/>
                <a:cs typeface="Times New Roman" panose="02020603050405020304" pitchFamily="18" charset="0"/>
              </a:rPr>
              <a:t>, LOW); </a:t>
            </a:r>
          </a:p>
          <a:p>
            <a:pPr marL="0" indent="0">
              <a:buNone/>
            </a:pPr>
            <a:r>
              <a:rPr lang="en-IN" sz="1600" dirty="0">
                <a:latin typeface="Times New Roman" panose="02020603050405020304" pitchFamily="18" charset="0"/>
                <a:cs typeface="Times New Roman" panose="02020603050405020304" pitchFamily="18" charset="0"/>
              </a:rPr>
              <a:t>      </a:t>
            </a:r>
          </a:p>
          <a:p>
            <a:pPr marL="0" indent="0">
              <a:buNone/>
            </a:pPr>
            <a:r>
              <a:rPr lang="en-IN" sz="1600" dirty="0">
                <a:latin typeface="Times New Roman" panose="02020603050405020304" pitchFamily="18" charset="0"/>
                <a:cs typeface="Times New Roman" panose="02020603050405020304" pitchFamily="18" charset="0"/>
              </a:rPr>
              <a:t>duration = </a:t>
            </a:r>
            <a:r>
              <a:rPr lang="en-IN" sz="1600" dirty="0" err="1">
                <a:latin typeface="Times New Roman" panose="02020603050405020304" pitchFamily="18" charset="0"/>
                <a:cs typeface="Times New Roman" panose="02020603050405020304" pitchFamily="18" charset="0"/>
              </a:rPr>
              <a:t>pulseIn</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echoPin</a:t>
            </a:r>
            <a:r>
              <a:rPr lang="en-IN" sz="1600" dirty="0">
                <a:latin typeface="Times New Roman" panose="02020603050405020304" pitchFamily="18" charset="0"/>
                <a:cs typeface="Times New Roman" panose="02020603050405020304" pitchFamily="18" charset="0"/>
              </a:rPr>
              <a:t>, HIGH);</a:t>
            </a:r>
          </a:p>
          <a:p>
            <a:pPr marL="0" indent="0">
              <a:buNone/>
            </a:pPr>
            <a:r>
              <a:rPr lang="en-IN" sz="1600" dirty="0">
                <a:latin typeface="Times New Roman" panose="02020603050405020304" pitchFamily="18" charset="0"/>
                <a:cs typeface="Times New Roman" panose="02020603050405020304" pitchFamily="18" charset="0"/>
              </a:rPr>
              <a:t>      distance = duration * 0.034 / 2; // Speed of sound in cm/us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Serial.print</a:t>
            </a:r>
            <a:r>
              <a:rPr lang="en-IN" sz="1600" dirty="0">
                <a:latin typeface="Times New Roman" panose="02020603050405020304" pitchFamily="18" charset="0"/>
                <a:cs typeface="Times New Roman" panose="02020603050405020304" pitchFamily="18" charset="0"/>
              </a:rPr>
              <a:t>("Distance: ");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Serial.print</a:t>
            </a:r>
            <a:r>
              <a:rPr lang="en-IN" sz="1600" dirty="0">
                <a:latin typeface="Times New Roman" panose="02020603050405020304" pitchFamily="18" charset="0"/>
                <a:cs typeface="Times New Roman" panose="02020603050405020304" pitchFamily="18" charset="0"/>
              </a:rPr>
              <a:t>(distance);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Serial.println</a:t>
            </a:r>
            <a:r>
              <a:rPr lang="en-IN" sz="1600" dirty="0">
                <a:latin typeface="Times New Roman" panose="02020603050405020304" pitchFamily="18" charset="0"/>
                <a:cs typeface="Times New Roman" panose="02020603050405020304" pitchFamily="18" charset="0"/>
              </a:rPr>
              <a:t>(" cm"); </a:t>
            </a:r>
          </a:p>
          <a:p>
            <a:pPr marL="0" indent="0">
              <a:buNone/>
            </a:pPr>
            <a:r>
              <a:rPr lang="en-IN" sz="1600" dirty="0">
                <a:latin typeface="Times New Roman" panose="02020603050405020304" pitchFamily="18" charset="0"/>
                <a:cs typeface="Times New Roman" panose="02020603050405020304" pitchFamily="18" charset="0"/>
              </a:rPr>
              <a:t> if (distance &lt; 20)</a:t>
            </a:r>
          </a:p>
          <a:p>
            <a:pPr marL="0" indent="0">
              <a:buNone/>
            </a:pPr>
            <a:r>
              <a:rPr lang="en-IN" sz="1600" dirty="0">
                <a:latin typeface="Times New Roman" panose="02020603050405020304" pitchFamily="18" charset="0"/>
                <a:cs typeface="Times New Roman" panose="02020603050405020304" pitchFamily="18" charset="0"/>
              </a:rPr>
              <a:t> {</a:t>
            </a:r>
          </a:p>
          <a:p>
            <a:pPr marL="0" indent="0">
              <a:buNone/>
            </a:pPr>
            <a:r>
              <a:rPr lang="en-IN" sz="1600" dirty="0">
                <a:latin typeface="Times New Roman" panose="02020603050405020304" pitchFamily="18" charset="0"/>
                <a:cs typeface="Times New Roman" panose="02020603050405020304" pitchFamily="18" charset="0"/>
              </a:rPr>
              <a:t> // Close proximity, loud tone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digitalWrite</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buzzerPin</a:t>
            </a:r>
            <a:r>
              <a:rPr lang="en-IN" sz="1600" dirty="0">
                <a:latin typeface="Times New Roman" panose="02020603050405020304" pitchFamily="18" charset="0"/>
                <a:cs typeface="Times New Roman" panose="02020603050405020304" pitchFamily="18" charset="0"/>
              </a:rPr>
              <a:t>, HIGH);</a:t>
            </a:r>
          </a:p>
          <a:p>
            <a:pPr marL="0" indent="0">
              <a:buNone/>
            </a:pPr>
            <a:r>
              <a:rPr lang="en-IN" sz="1600" dirty="0">
                <a:latin typeface="Times New Roman" panose="02020603050405020304" pitchFamily="18" charset="0"/>
                <a:cs typeface="Times New Roman" panose="02020603050405020304" pitchFamily="18" charset="0"/>
              </a:rPr>
              <a:t> delay(2000);   </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digitalWrite</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buzzerPin</a:t>
            </a:r>
            <a:r>
              <a:rPr lang="en-IN" sz="1600" dirty="0">
                <a:latin typeface="Times New Roman" panose="02020603050405020304" pitchFamily="18" charset="0"/>
                <a:cs typeface="Times New Roman" panose="02020603050405020304" pitchFamily="18" charset="0"/>
              </a:rPr>
              <a:t>, LOW);  </a:t>
            </a:r>
          </a:p>
          <a:p>
            <a:pPr marL="0" indent="0">
              <a:buNone/>
            </a:pP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else {</a:t>
            </a:r>
          </a:p>
          <a:p>
            <a:pPr marL="0" indent="0">
              <a:buNone/>
            </a:pPr>
            <a:r>
              <a:rPr lang="en-IN" sz="1600" dirty="0">
                <a:latin typeface="Times New Roman" panose="02020603050405020304" pitchFamily="18" charset="0"/>
                <a:cs typeface="Times New Roman" panose="02020603050405020304" pitchFamily="18" charset="0"/>
              </a:rPr>
              <a:t> // Far distance, short beep    </a:t>
            </a:r>
            <a:r>
              <a:rPr lang="en-IN" sz="1600" dirty="0" err="1">
                <a:latin typeface="Times New Roman" panose="02020603050405020304" pitchFamily="18" charset="0"/>
                <a:cs typeface="Times New Roman" panose="02020603050405020304" pitchFamily="18" charset="0"/>
              </a:rPr>
              <a:t>digitalWrite</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buzzerPin</a:t>
            </a:r>
            <a:r>
              <a:rPr lang="en-IN" sz="1600" dirty="0">
                <a:latin typeface="Times New Roman" panose="02020603050405020304" pitchFamily="18" charset="0"/>
                <a:cs typeface="Times New Roman" panose="02020603050405020304" pitchFamily="18" charset="0"/>
              </a:rPr>
              <a:t>, LOW);</a:t>
            </a:r>
          </a:p>
          <a:p>
            <a:pPr marL="0" indent="0">
              <a:buNone/>
            </a:pPr>
            <a:r>
              <a:rPr lang="en-IN" sz="1600" dirty="0">
                <a:latin typeface="Times New Roman" panose="02020603050405020304" pitchFamily="18" charset="0"/>
                <a:cs typeface="Times New Roman" panose="02020603050405020304" pitchFamily="18" charset="0"/>
              </a:rPr>
              <a:t>  }</a:t>
            </a:r>
          </a:p>
          <a:p>
            <a:pPr marL="0" indent="0">
              <a:buNone/>
            </a:pPr>
            <a:r>
              <a:rPr lang="en-IN" sz="1600" dirty="0">
                <a:latin typeface="Times New Roman" panose="02020603050405020304" pitchFamily="18" charset="0"/>
                <a:cs typeface="Times New Roman" panose="02020603050405020304" pitchFamily="18" charset="0"/>
              </a:rPr>
              <a:t> // delay(200);</a:t>
            </a:r>
          </a:p>
          <a:p>
            <a:pPr marL="0" indent="0">
              <a:buNone/>
            </a:pPr>
            <a:r>
              <a:rPr lang="en-IN"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59327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48E85-9697-1129-DADE-0041CBAFC072}"/>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INITIAL OUTPUT</a:t>
            </a:r>
          </a:p>
        </p:txBody>
      </p:sp>
      <p:pic>
        <p:nvPicPr>
          <p:cNvPr id="6" name="Content Placeholder 5">
            <a:extLst>
              <a:ext uri="{FF2B5EF4-FFF2-40B4-BE49-F238E27FC236}">
                <a16:creationId xmlns:a16="http://schemas.microsoft.com/office/drawing/2014/main" id="{DC9BDEE3-9F90-1C3F-A203-D062C701AA1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538" t="9539" r="17180" b="13537"/>
          <a:stretch/>
        </p:blipFill>
        <p:spPr>
          <a:xfrm>
            <a:off x="486696" y="1219199"/>
            <a:ext cx="5533104" cy="3161773"/>
          </a:xfrm>
        </p:spPr>
      </p:pic>
      <p:sp>
        <p:nvSpPr>
          <p:cNvPr id="4" name="Slide Number Placeholder 3">
            <a:extLst>
              <a:ext uri="{FF2B5EF4-FFF2-40B4-BE49-F238E27FC236}">
                <a16:creationId xmlns:a16="http://schemas.microsoft.com/office/drawing/2014/main" id="{CA87DC08-4618-8813-703A-6CBE3FFE057F}"/>
              </a:ext>
            </a:extLst>
          </p:cNvPr>
          <p:cNvSpPr>
            <a:spLocks noGrp="1"/>
          </p:cNvSpPr>
          <p:nvPr>
            <p:ph type="sldNum" sz="quarter" idx="12"/>
          </p:nvPr>
        </p:nvSpPr>
        <p:spPr/>
        <p:txBody>
          <a:bodyPr/>
          <a:lstStyle/>
          <a:p>
            <a:fld id="{2DD4E219-0C0C-4937-870D-08D46E532289}" type="slidenum">
              <a:rPr lang="en-IN" smtClean="0"/>
              <a:pPr/>
              <a:t>17</a:t>
            </a:fld>
            <a:endParaRPr lang="en-IN"/>
          </a:p>
        </p:txBody>
      </p:sp>
      <p:pic>
        <p:nvPicPr>
          <p:cNvPr id="3" name="Content Placeholder 5">
            <a:extLst>
              <a:ext uri="{FF2B5EF4-FFF2-40B4-BE49-F238E27FC236}">
                <a16:creationId xmlns:a16="http://schemas.microsoft.com/office/drawing/2014/main" id="{8FB44F04-4519-6591-2EF5-03AB707EB26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1269" r="15276" b="9736"/>
          <a:stretch/>
        </p:blipFill>
        <p:spPr>
          <a:xfrm>
            <a:off x="6218903" y="3765550"/>
            <a:ext cx="2438401" cy="2590800"/>
          </a:xfrm>
          <a:prstGeom prst="rect">
            <a:avLst/>
          </a:prstGeom>
        </p:spPr>
      </p:pic>
    </p:spTree>
    <p:extLst>
      <p:ext uri="{BB962C8B-B14F-4D97-AF65-F5344CB8AC3E}">
        <p14:creationId xmlns:p14="http://schemas.microsoft.com/office/powerpoint/2010/main" val="256557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REFERENCES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lgn="just"/>
            <a:r>
              <a:rPr lang="en-IN" sz="2600" dirty="0">
                <a:latin typeface="Times New Roman" panose="02020603050405020304" pitchFamily="18" charset="0"/>
                <a:cs typeface="Times New Roman" panose="02020603050405020304" pitchFamily="18" charset="0"/>
              </a:rPr>
              <a:t>References of conference/journal paper or books or website in the specified below</a:t>
            </a:r>
          </a:p>
          <a:p>
            <a:pPr algn="just"/>
            <a:r>
              <a:rPr lang="en-US" sz="2600" dirty="0">
                <a:latin typeface="Times New Roman" panose="02020603050405020304" pitchFamily="18" charset="0"/>
                <a:cs typeface="Times New Roman" pitchFamily="18" charset="0"/>
              </a:rPr>
              <a:t>“</a:t>
            </a:r>
            <a:r>
              <a:rPr lang="en-IN" sz="2600" b="0" dirty="0">
                <a:solidFill>
                  <a:schemeClr val="tx1"/>
                </a:solidFill>
                <a:latin typeface="Times New Roman" panose="02020603050405020304" pitchFamily="18" charset="0"/>
                <a:cs typeface="Times New Roman" panose="02020603050405020304" pitchFamily="18" charset="0"/>
              </a:rPr>
              <a:t>Smart Assistive Shoes for </a:t>
            </a:r>
            <a:r>
              <a:rPr lang="en-IN" sz="2600" b="0" dirty="0" err="1">
                <a:solidFill>
                  <a:schemeClr val="tx1"/>
                </a:solidFill>
                <a:latin typeface="Times New Roman" panose="02020603050405020304" pitchFamily="18" charset="0"/>
                <a:cs typeface="Times New Roman" panose="02020603050405020304" pitchFamily="18" charset="0"/>
              </a:rPr>
              <a:t>Blind”,the</a:t>
            </a:r>
            <a:r>
              <a:rPr lang="en-IN" sz="2600" b="0" dirty="0">
                <a:solidFill>
                  <a:schemeClr val="tx1"/>
                </a:solidFill>
                <a:latin typeface="Times New Roman" panose="02020603050405020304" pitchFamily="18" charset="0"/>
                <a:cs typeface="Times New Roman" panose="02020603050405020304" pitchFamily="18" charset="0"/>
              </a:rPr>
              <a:t> authors are N. Sohan, S. </a:t>
            </a:r>
            <a:r>
              <a:rPr lang="en-IN" sz="2600" b="0" dirty="0" err="1">
                <a:solidFill>
                  <a:schemeClr val="tx1"/>
                </a:solidFill>
                <a:latin typeface="Times New Roman" panose="02020603050405020304" pitchFamily="18" charset="0"/>
                <a:cs typeface="Times New Roman" panose="02020603050405020304" pitchFamily="18" charset="0"/>
              </a:rPr>
              <a:t>Urs</a:t>
            </a:r>
            <a:r>
              <a:rPr lang="en-IN" sz="2600" b="0" dirty="0">
                <a:solidFill>
                  <a:schemeClr val="tx1"/>
                </a:solidFill>
                <a:latin typeface="Times New Roman" panose="02020603050405020304" pitchFamily="18" charset="0"/>
                <a:cs typeface="Times New Roman" panose="02020603050405020304" pitchFamily="18" charset="0"/>
              </a:rPr>
              <a:t> </a:t>
            </a:r>
            <a:r>
              <a:rPr lang="en-IN" sz="2600" b="0" dirty="0" err="1">
                <a:solidFill>
                  <a:schemeClr val="tx1"/>
                </a:solidFill>
                <a:latin typeface="Times New Roman" panose="02020603050405020304" pitchFamily="18" charset="0"/>
                <a:cs typeface="Times New Roman" panose="02020603050405020304" pitchFamily="18" charset="0"/>
              </a:rPr>
              <a:t>Ruthuja</a:t>
            </a:r>
            <a:r>
              <a:rPr lang="en-IN" sz="2600" b="0" dirty="0">
                <a:solidFill>
                  <a:schemeClr val="tx1"/>
                </a:solidFill>
                <a:latin typeface="Times New Roman" panose="02020603050405020304" pitchFamily="18" charset="0"/>
                <a:cs typeface="Times New Roman" panose="02020603050405020304" pitchFamily="18" charset="0"/>
              </a:rPr>
              <a:t>, H. S. Sai Rishab &amp; R. Shashidhar of </a:t>
            </a:r>
            <a:r>
              <a:rPr lang="en-US" sz="2600" b="0" dirty="0">
                <a:solidFill>
                  <a:schemeClr val="tx1"/>
                </a:solidFill>
                <a:latin typeface="Times New Roman" panose="02020603050405020304" pitchFamily="18" charset="0"/>
                <a:cs typeface="Times New Roman" panose="02020603050405020304" pitchFamily="18" charset="0"/>
              </a:rPr>
              <a:t>International Research Journal of Engineering and Technology.</a:t>
            </a:r>
          </a:p>
          <a:p>
            <a:pPr algn="just"/>
            <a:r>
              <a:rPr lang="en-US" sz="2600" dirty="0">
                <a:latin typeface="Times New Roman" panose="02020603050405020304" pitchFamily="18" charset="0"/>
                <a:cs typeface="Times New Roman" panose="02020603050405020304" pitchFamily="18" charset="0"/>
              </a:rPr>
              <a:t>“</a:t>
            </a:r>
            <a:r>
              <a:rPr lang="en-US" sz="2600" b="0" dirty="0">
                <a:solidFill>
                  <a:schemeClr val="tx1"/>
                </a:solidFill>
                <a:latin typeface="Times New Roman" panose="02020603050405020304" pitchFamily="18" charset="0"/>
                <a:cs typeface="Times New Roman" panose="02020603050405020304" pitchFamily="18" charset="0"/>
              </a:rPr>
              <a:t>Internet of Things - Enabled Smart Shoes for Blind </a:t>
            </a:r>
            <a:r>
              <a:rPr lang="en-US" sz="2600" b="0" dirty="0" err="1">
                <a:solidFill>
                  <a:schemeClr val="tx1"/>
                </a:solidFill>
                <a:latin typeface="Times New Roman" panose="02020603050405020304" pitchFamily="18" charset="0"/>
                <a:cs typeface="Times New Roman" panose="02020603050405020304" pitchFamily="18" charset="0"/>
              </a:rPr>
              <a:t>People”,the</a:t>
            </a:r>
            <a:r>
              <a:rPr lang="en-US" sz="2600" b="0" dirty="0">
                <a:solidFill>
                  <a:schemeClr val="tx1"/>
                </a:solidFill>
                <a:latin typeface="Times New Roman" panose="02020603050405020304" pitchFamily="18" charset="0"/>
                <a:cs typeface="Times New Roman" panose="02020603050405020304" pitchFamily="18" charset="0"/>
              </a:rPr>
              <a:t> authors are </a:t>
            </a:r>
            <a:r>
              <a:rPr lang="en-IN" sz="2600" b="0" dirty="0">
                <a:solidFill>
                  <a:schemeClr val="tx1"/>
                </a:solidFill>
                <a:latin typeface="Times New Roman" panose="02020603050405020304" pitchFamily="18" charset="0"/>
                <a:cs typeface="Times New Roman" panose="02020603050405020304" pitchFamily="18" charset="0"/>
              </a:rPr>
              <a:t>Pratik </a:t>
            </a:r>
            <a:r>
              <a:rPr lang="en-IN" sz="2600" b="0" dirty="0" err="1">
                <a:solidFill>
                  <a:schemeClr val="tx1"/>
                </a:solidFill>
                <a:latin typeface="Times New Roman" panose="02020603050405020304" pitchFamily="18" charset="0"/>
                <a:cs typeface="Times New Roman" panose="02020603050405020304" pitchFamily="18" charset="0"/>
              </a:rPr>
              <a:t>Bhongade</a:t>
            </a:r>
            <a:r>
              <a:rPr lang="en-IN" sz="2600" b="0" dirty="0">
                <a:solidFill>
                  <a:schemeClr val="tx1"/>
                </a:solidFill>
                <a:latin typeface="Times New Roman" panose="02020603050405020304" pitchFamily="18" charset="0"/>
                <a:cs typeface="Times New Roman" panose="02020603050405020304" pitchFamily="18" charset="0"/>
              </a:rPr>
              <a:t> ,Sanyukta </a:t>
            </a:r>
            <a:r>
              <a:rPr lang="en-IN" sz="2600" b="0" dirty="0" err="1">
                <a:solidFill>
                  <a:schemeClr val="tx1"/>
                </a:solidFill>
                <a:latin typeface="Times New Roman" panose="02020603050405020304" pitchFamily="18" charset="0"/>
                <a:cs typeface="Times New Roman" panose="02020603050405020304" pitchFamily="18" charset="0"/>
              </a:rPr>
              <a:t>Girhay,Abdul</a:t>
            </a:r>
            <a:r>
              <a:rPr lang="en-IN" sz="2600" b="0" dirty="0">
                <a:solidFill>
                  <a:schemeClr val="tx1"/>
                </a:solidFill>
                <a:latin typeface="Times New Roman" panose="02020603050405020304" pitchFamily="18" charset="0"/>
                <a:cs typeface="Times New Roman" panose="02020603050405020304" pitchFamily="18" charset="0"/>
              </a:rPr>
              <a:t> </a:t>
            </a:r>
            <a:r>
              <a:rPr lang="en-IN" sz="2600" b="0" dirty="0" err="1">
                <a:solidFill>
                  <a:schemeClr val="tx1"/>
                </a:solidFill>
                <a:latin typeface="Times New Roman" panose="02020603050405020304" pitchFamily="18" charset="0"/>
                <a:cs typeface="Times New Roman" panose="02020603050405020304" pitchFamily="18" charset="0"/>
              </a:rPr>
              <a:t>Moeid</a:t>
            </a:r>
            <a:r>
              <a:rPr lang="en-IN" sz="2600" b="0" dirty="0">
                <a:solidFill>
                  <a:schemeClr val="tx1"/>
                </a:solidFill>
                <a:latin typeface="Times New Roman" panose="02020603050405020304" pitchFamily="18" charset="0"/>
                <a:cs typeface="Times New Roman" panose="02020603050405020304" pitchFamily="18" charset="0"/>
              </a:rPr>
              <a:t> Sheikh of IEE publication.</a:t>
            </a:r>
          </a:p>
          <a:p>
            <a:pPr algn="just"/>
            <a:r>
              <a:rPr lang="en-IN" sz="2600" b="0" dirty="0">
                <a:solidFill>
                  <a:schemeClr val="tx1"/>
                </a:solidFill>
                <a:latin typeface="Times New Roman" panose="02020603050405020304" pitchFamily="18" charset="0"/>
                <a:cs typeface="Times New Roman" panose="02020603050405020304" pitchFamily="18" charset="0"/>
              </a:rPr>
              <a:t>Teja Chava, A. Tarak Srinivas, A. </a:t>
            </a:r>
            <a:r>
              <a:rPr lang="en-IN" sz="2600" b="0" dirty="0" err="1">
                <a:solidFill>
                  <a:schemeClr val="tx1"/>
                </a:solidFill>
                <a:latin typeface="Times New Roman" panose="02020603050405020304" pitchFamily="18" charset="0"/>
                <a:cs typeface="Times New Roman" panose="02020603050405020304" pitchFamily="18" charset="0"/>
              </a:rPr>
              <a:t>Lohith</a:t>
            </a:r>
            <a:r>
              <a:rPr lang="en-IN" sz="2600" b="0" dirty="0">
                <a:solidFill>
                  <a:schemeClr val="tx1"/>
                </a:solidFill>
                <a:latin typeface="Times New Roman" panose="02020603050405020304" pitchFamily="18" charset="0"/>
                <a:cs typeface="Times New Roman" panose="02020603050405020304" pitchFamily="18" charset="0"/>
              </a:rPr>
              <a:t> Sai, </a:t>
            </a:r>
            <a:r>
              <a:rPr lang="en-IN" sz="2600" b="0" dirty="0" err="1">
                <a:solidFill>
                  <a:schemeClr val="tx1"/>
                </a:solidFill>
                <a:latin typeface="Times New Roman" panose="02020603050405020304" pitchFamily="18" charset="0"/>
                <a:cs typeface="Times New Roman" panose="02020603050405020304" pitchFamily="18" charset="0"/>
              </a:rPr>
              <a:t>Venubabu</a:t>
            </a:r>
            <a:r>
              <a:rPr lang="en-IN" sz="2600" b="0" dirty="0">
                <a:solidFill>
                  <a:schemeClr val="tx1"/>
                </a:solidFill>
                <a:latin typeface="Times New Roman" panose="02020603050405020304" pitchFamily="18" charset="0"/>
                <a:cs typeface="Times New Roman" panose="02020603050405020304" pitchFamily="18" charset="0"/>
              </a:rPr>
              <a:t> </a:t>
            </a:r>
            <a:r>
              <a:rPr lang="en-IN" sz="2600" b="0" dirty="0" err="1">
                <a:solidFill>
                  <a:schemeClr val="tx1"/>
                </a:solidFill>
                <a:latin typeface="Times New Roman" panose="02020603050405020304" pitchFamily="18" charset="0"/>
                <a:cs typeface="Times New Roman" panose="02020603050405020304" pitchFamily="18" charset="0"/>
              </a:rPr>
              <a:t>Rachapudi</a:t>
            </a:r>
            <a:r>
              <a:rPr lang="en-IN" sz="2600" b="0" dirty="0">
                <a:solidFill>
                  <a:schemeClr val="tx1"/>
                </a:solidFill>
                <a:latin typeface="Times New Roman" panose="02020603050405020304" pitchFamily="18" charset="0"/>
                <a:cs typeface="Times New Roman" panose="02020603050405020304" pitchFamily="18" charset="0"/>
              </a:rPr>
              <a:t> ,K L University </a:t>
            </a:r>
            <a:r>
              <a:rPr lang="en-US" sz="2600" b="0" dirty="0">
                <a:solidFill>
                  <a:schemeClr val="tx1"/>
                </a:solidFill>
                <a:latin typeface="Times New Roman" panose="02020603050405020304" pitchFamily="18" charset="0"/>
                <a:cs typeface="Times New Roman" panose="02020603050405020304" pitchFamily="18" charset="0"/>
              </a:rPr>
              <a:t>,IOT based smart shoe for blind, </a:t>
            </a:r>
            <a:r>
              <a:rPr lang="fr-FR" sz="2600" b="0" dirty="0">
                <a:solidFill>
                  <a:schemeClr val="tx1"/>
                </a:solidFill>
                <a:latin typeface="Times New Roman" panose="02020603050405020304" pitchFamily="18" charset="0"/>
                <a:cs typeface="Times New Roman" panose="02020603050405020304" pitchFamily="18" charset="0"/>
              </a:rPr>
              <a:t>International </a:t>
            </a:r>
            <a:r>
              <a:rPr lang="fr-FR" sz="2600" b="0" dirty="0" err="1">
                <a:solidFill>
                  <a:schemeClr val="tx1"/>
                </a:solidFill>
                <a:latin typeface="Times New Roman" panose="02020603050405020304" pitchFamily="18" charset="0"/>
                <a:cs typeface="Times New Roman" panose="02020603050405020304" pitchFamily="18" charset="0"/>
              </a:rPr>
              <a:t>Conference</a:t>
            </a:r>
            <a:r>
              <a:rPr lang="fr-FR" sz="2600" b="0" dirty="0">
                <a:solidFill>
                  <a:schemeClr val="tx1"/>
                </a:solidFill>
                <a:latin typeface="Times New Roman" panose="02020603050405020304" pitchFamily="18" charset="0"/>
                <a:cs typeface="Times New Roman" panose="02020603050405020304" pitchFamily="18" charset="0"/>
              </a:rPr>
              <a:t> on Inventive Computation Technologies.</a:t>
            </a:r>
          </a:p>
          <a:p>
            <a:pPr marL="701675" indent="-342900" algn="just">
              <a:lnSpc>
                <a:spcPct val="150000"/>
              </a:lnSpc>
            </a:pPr>
            <a:endParaRPr lang="en-IN" sz="2400" b="0" dirty="0">
              <a:solidFill>
                <a:schemeClr val="tx1"/>
              </a:solidFill>
            </a:endParaRPr>
          </a:p>
          <a:p>
            <a:endParaRPr lang="en-IN" sz="2400" b="0" dirty="0">
              <a:solidFill>
                <a:schemeClr val="tx1"/>
              </a:solidFill>
              <a:latin typeface="Times New Roman" panose="02020603050405020304" pitchFamily="18" charset="0"/>
              <a:cs typeface="Times New Roman" panose="02020603050405020304" pitchFamily="18" charset="0"/>
            </a:endParaRPr>
          </a:p>
          <a:p>
            <a:endParaRPr lang="en-US" sz="2400" b="0" dirty="0">
              <a:solidFill>
                <a:schemeClr val="tx1"/>
              </a:solidFill>
              <a:latin typeface="Times New Roman" panose="02020603050405020304" pitchFamily="18" charset="0"/>
              <a:cs typeface="Times New Roman" panose="02020603050405020304" pitchFamily="18" charset="0"/>
            </a:endParaRPr>
          </a:p>
          <a:p>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DD4E219-0C0C-4937-870D-08D46E532289}" type="slidenum">
              <a:rPr lang="en-IN" smtClean="0"/>
              <a:pPr/>
              <a:t>18</a:t>
            </a:fld>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307646-1350-6762-1F05-A2994AB58DD3}"/>
              </a:ext>
            </a:extLst>
          </p:cNvPr>
          <p:cNvSpPr>
            <a:spLocks noGrp="1"/>
          </p:cNvSpPr>
          <p:nvPr>
            <p:ph idx="1"/>
          </p:nvPr>
        </p:nvSpPr>
        <p:spPr>
          <a:xfrm>
            <a:off x="457200" y="533400"/>
            <a:ext cx="8229600" cy="5592763"/>
          </a:xfrm>
        </p:spPr>
        <p:txBody>
          <a:bodyPr/>
          <a:lstStyle/>
          <a:p>
            <a:pPr algn="just"/>
            <a:r>
              <a:rPr lang="en-US" sz="2400" b="0" dirty="0">
                <a:solidFill>
                  <a:schemeClr val="tx1"/>
                </a:solidFill>
                <a:latin typeface="Times New Roman" panose="02020603050405020304" pitchFamily="18" charset="0"/>
                <a:cs typeface="Times New Roman" panose="02020603050405020304" pitchFamily="18" charset="0"/>
              </a:rPr>
              <a:t>“Smart Footwear for the Visually-Impaired People Based on Arduino Platform and Ultrasonic </a:t>
            </a:r>
            <a:r>
              <a:rPr lang="en-US" sz="2400" b="0" dirty="0" err="1">
                <a:solidFill>
                  <a:schemeClr val="tx1"/>
                </a:solidFill>
                <a:latin typeface="Times New Roman" panose="02020603050405020304" pitchFamily="18" charset="0"/>
                <a:cs typeface="Times New Roman" panose="02020603050405020304" pitchFamily="18" charset="0"/>
              </a:rPr>
              <a:t>Sensors”and</a:t>
            </a:r>
            <a:r>
              <a:rPr lang="en-US" sz="2400" b="0" dirty="0">
                <a:solidFill>
                  <a:schemeClr val="tx1"/>
                </a:solidFill>
                <a:latin typeface="Times New Roman" panose="02020603050405020304" pitchFamily="18" charset="0"/>
                <a:cs typeface="Times New Roman" panose="02020603050405020304" pitchFamily="18" charset="0"/>
              </a:rPr>
              <a:t> the authors are </a:t>
            </a:r>
            <a:r>
              <a:rPr lang="en-IN" sz="2400" b="0" dirty="0">
                <a:solidFill>
                  <a:schemeClr val="tx1"/>
                </a:solidFill>
                <a:latin typeface="Times New Roman" panose="02020603050405020304" pitchFamily="18" charset="0"/>
                <a:cs typeface="Times New Roman" panose="02020603050405020304" pitchFamily="18" charset="0"/>
              </a:rPr>
              <a:t> </a:t>
            </a:r>
            <a:r>
              <a:rPr lang="en-IN" sz="2400" b="0" dirty="0" err="1">
                <a:solidFill>
                  <a:schemeClr val="tx1"/>
                </a:solidFill>
                <a:latin typeface="Times New Roman" panose="02020603050405020304" pitchFamily="18" charset="0"/>
                <a:cs typeface="Times New Roman" panose="02020603050405020304" pitchFamily="18" charset="0"/>
              </a:rPr>
              <a:t>Iuliana</a:t>
            </a:r>
            <a:r>
              <a:rPr lang="en-IN" sz="2400" b="0" dirty="0">
                <a:solidFill>
                  <a:schemeClr val="tx1"/>
                </a:solidFill>
                <a:latin typeface="Times New Roman" panose="02020603050405020304" pitchFamily="18" charset="0"/>
                <a:cs typeface="Times New Roman" panose="02020603050405020304" pitchFamily="18" charset="0"/>
              </a:rPr>
              <a:t> </a:t>
            </a:r>
            <a:r>
              <a:rPr lang="en-IN" sz="2400" b="0" dirty="0" err="1">
                <a:solidFill>
                  <a:schemeClr val="tx1"/>
                </a:solidFill>
                <a:latin typeface="Times New Roman" panose="02020603050405020304" pitchFamily="18" charset="0"/>
                <a:cs typeface="Times New Roman" panose="02020603050405020304" pitchFamily="18" charset="0"/>
              </a:rPr>
              <a:t>Chiuchisan</a:t>
            </a:r>
            <a:r>
              <a:rPr lang="en-IN" sz="2400" b="0" dirty="0">
                <a:solidFill>
                  <a:schemeClr val="tx1"/>
                </a:solidFill>
                <a:latin typeface="Times New Roman" panose="02020603050405020304" pitchFamily="18" charset="0"/>
                <a:cs typeface="Times New Roman" panose="02020603050405020304" pitchFamily="18" charset="0"/>
              </a:rPr>
              <a:t>, </a:t>
            </a:r>
            <a:r>
              <a:rPr lang="en-IN" sz="2400" b="0" dirty="0" err="1">
                <a:solidFill>
                  <a:schemeClr val="tx1"/>
                </a:solidFill>
                <a:latin typeface="Times New Roman" panose="02020603050405020304" pitchFamily="18" charset="0"/>
                <a:cs typeface="Times New Roman" panose="02020603050405020304" pitchFamily="18" charset="0"/>
              </a:rPr>
              <a:t>Oana</a:t>
            </a:r>
            <a:r>
              <a:rPr lang="en-IN" sz="2400" b="0" dirty="0">
                <a:solidFill>
                  <a:schemeClr val="tx1"/>
                </a:solidFill>
                <a:latin typeface="Times New Roman" panose="02020603050405020304" pitchFamily="18" charset="0"/>
                <a:cs typeface="Times New Roman" panose="02020603050405020304" pitchFamily="18" charset="0"/>
              </a:rPr>
              <a:t> </a:t>
            </a:r>
            <a:r>
              <a:rPr lang="en-IN" sz="2400" b="0" dirty="0" err="1">
                <a:solidFill>
                  <a:schemeClr val="tx1"/>
                </a:solidFill>
                <a:latin typeface="Times New Roman" panose="02020603050405020304" pitchFamily="18" charset="0"/>
                <a:cs typeface="Times New Roman" panose="02020603050405020304" pitchFamily="18" charset="0"/>
              </a:rPr>
              <a:t>Geman</a:t>
            </a:r>
            <a:r>
              <a:rPr lang="en-IN" sz="2400" b="0" dirty="0">
                <a:solidFill>
                  <a:schemeClr val="tx1"/>
                </a:solidFill>
                <a:latin typeface="Times New Roman" panose="02020603050405020304" pitchFamily="18" charset="0"/>
                <a:cs typeface="Times New Roman" panose="02020603050405020304" pitchFamily="18" charset="0"/>
              </a:rPr>
              <a:t>, Valentina Balas, </a:t>
            </a:r>
            <a:r>
              <a:rPr lang="en-IN" sz="2400" b="0" dirty="0" err="1">
                <a:solidFill>
                  <a:schemeClr val="tx1"/>
                </a:solidFill>
                <a:latin typeface="Times New Roman" panose="02020603050405020304" pitchFamily="18" charset="0"/>
                <a:cs typeface="Times New Roman" panose="02020603050405020304" pitchFamily="18" charset="0"/>
              </a:rPr>
              <a:t>Guojun</a:t>
            </a:r>
            <a:r>
              <a:rPr lang="en-IN" sz="2400" b="0" dirty="0">
                <a:solidFill>
                  <a:schemeClr val="tx1"/>
                </a:solidFill>
                <a:latin typeface="Times New Roman" panose="02020603050405020304" pitchFamily="18" charset="0"/>
                <a:cs typeface="Times New Roman" panose="02020603050405020304" pitchFamily="18" charset="0"/>
              </a:rPr>
              <a:t> Wang, Muhammad Arif, Haroon Elahi &amp; Peng Tao of Springer publication.</a:t>
            </a:r>
          </a:p>
          <a:p>
            <a:pPr algn="just"/>
            <a:r>
              <a:rPr lang="en-US" sz="2400" dirty="0">
                <a:latin typeface="Times New Roman" panose="02020603050405020304" pitchFamily="18" charset="0"/>
                <a:cs typeface="Times New Roman" panose="02020603050405020304" pitchFamily="18" charset="0"/>
              </a:rPr>
              <a:t>“</a:t>
            </a:r>
            <a:r>
              <a:rPr lang="en-US" sz="2400" b="0" dirty="0">
                <a:solidFill>
                  <a:schemeClr val="tx1"/>
                </a:solidFill>
                <a:latin typeface="Times New Roman" panose="02020603050405020304" pitchFamily="18" charset="0"/>
                <a:cs typeface="Times New Roman" panose="02020603050405020304" pitchFamily="18" charset="0"/>
              </a:rPr>
              <a:t>Design and Implementation of Smart Shoes for Blind and Visually Impaired People for More Secure  Movements” and the authors are </a:t>
            </a:r>
            <a:r>
              <a:rPr lang="en-IN" sz="2400" b="0" dirty="0">
                <a:solidFill>
                  <a:schemeClr val="tx1"/>
                </a:solidFill>
                <a:latin typeface="Times New Roman" panose="02020603050405020304" pitchFamily="18" charset="0"/>
                <a:cs typeface="Times New Roman" panose="02020603050405020304" pitchFamily="18" charset="0"/>
              </a:rPr>
              <a:t>Jeffrey </a:t>
            </a:r>
            <a:r>
              <a:rPr lang="en-IN" sz="2400" b="0" dirty="0" err="1">
                <a:solidFill>
                  <a:schemeClr val="tx1"/>
                </a:solidFill>
                <a:latin typeface="Times New Roman" panose="02020603050405020304" pitchFamily="18" charset="0"/>
                <a:cs typeface="Times New Roman" panose="02020603050405020304" pitchFamily="18" charset="0"/>
              </a:rPr>
              <a:t>Chehade</a:t>
            </a:r>
            <a:r>
              <a:rPr lang="en-IN" sz="2400" b="0" dirty="0">
                <a:solidFill>
                  <a:schemeClr val="tx1"/>
                </a:solidFill>
                <a:latin typeface="Times New Roman" panose="02020603050405020304" pitchFamily="18" charset="0"/>
                <a:cs typeface="Times New Roman" panose="02020603050405020304" pitchFamily="18" charset="0"/>
              </a:rPr>
              <a:t>, </a:t>
            </a:r>
            <a:r>
              <a:rPr lang="en-IN" sz="2400" b="0" dirty="0" err="1">
                <a:solidFill>
                  <a:schemeClr val="tx1"/>
                </a:solidFill>
                <a:latin typeface="Times New Roman" panose="02020603050405020304" pitchFamily="18" charset="0"/>
                <a:cs typeface="Times New Roman" panose="02020603050405020304" pitchFamily="18" charset="0"/>
              </a:rPr>
              <a:t>Georgio</a:t>
            </a:r>
            <a:r>
              <a:rPr lang="en-IN" sz="2400" b="0" dirty="0">
                <a:solidFill>
                  <a:schemeClr val="tx1"/>
                </a:solidFill>
                <a:latin typeface="Times New Roman" panose="02020603050405020304" pitchFamily="18" charset="0"/>
                <a:cs typeface="Times New Roman" panose="02020603050405020304" pitchFamily="18" charset="0"/>
              </a:rPr>
              <a:t> Abou </a:t>
            </a:r>
            <a:r>
              <a:rPr lang="en-IN" sz="2400" b="0" dirty="0" err="1">
                <a:solidFill>
                  <a:schemeClr val="tx1"/>
                </a:solidFill>
                <a:latin typeface="Times New Roman" panose="02020603050405020304" pitchFamily="18" charset="0"/>
                <a:cs typeface="Times New Roman" panose="02020603050405020304" pitchFamily="18" charset="0"/>
              </a:rPr>
              <a:t>Haydar</a:t>
            </a:r>
            <a:r>
              <a:rPr lang="en-IN" sz="2400" b="0" dirty="0">
                <a:solidFill>
                  <a:schemeClr val="tx1"/>
                </a:solidFill>
                <a:latin typeface="Times New Roman" panose="02020603050405020304" pitchFamily="18" charset="0"/>
                <a:cs typeface="Times New Roman" panose="02020603050405020304" pitchFamily="18" charset="0"/>
              </a:rPr>
              <a:t>, Ali Hayek</a:t>
            </a:r>
            <a:r>
              <a:rPr lang="en-IN" sz="2400" dirty="0">
                <a:latin typeface="Times New Roman" panose="02020603050405020304" pitchFamily="18" charset="0"/>
                <a:cs typeface="Times New Roman" panose="02020603050405020304" pitchFamily="18" charset="0"/>
              </a:rPr>
              <a:t> of </a:t>
            </a:r>
            <a:r>
              <a:rPr lang="en-IN" sz="2400" b="0" dirty="0">
                <a:solidFill>
                  <a:schemeClr val="tx1"/>
                </a:solidFill>
                <a:latin typeface="Times New Roman" panose="02020603050405020304" pitchFamily="18" charset="0"/>
                <a:cs typeface="Times New Roman" panose="02020603050405020304" pitchFamily="18" charset="0"/>
              </a:rPr>
              <a:t>International Conference on Microelectronics</a:t>
            </a:r>
            <a:r>
              <a:rPr lang="en-IN" sz="2400" dirty="0">
                <a:latin typeface="Times New Roman" panose="02020603050405020304" pitchFamily="18" charset="0"/>
                <a:cs typeface="Times New Roman" panose="02020603050405020304" pitchFamily="18" charset="0"/>
              </a:rPr>
              <a:t> journal.</a:t>
            </a:r>
            <a:endParaRPr lang="en-US" sz="2400" b="0" dirty="0">
              <a:solidFill>
                <a:schemeClr val="tx1"/>
              </a:solidFill>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7516492C-5BAF-E3A1-6092-3E179CB015DB}"/>
              </a:ext>
            </a:extLst>
          </p:cNvPr>
          <p:cNvSpPr>
            <a:spLocks noGrp="1"/>
          </p:cNvSpPr>
          <p:nvPr>
            <p:ph type="sldNum" sz="quarter" idx="12"/>
          </p:nvPr>
        </p:nvSpPr>
        <p:spPr/>
        <p:txBody>
          <a:bodyPr/>
          <a:lstStyle/>
          <a:p>
            <a:fld id="{2DD4E219-0C0C-4937-870D-08D46E532289}" type="slidenum">
              <a:rPr lang="en-IN" smtClean="0"/>
              <a:pPr/>
              <a:t>19</a:t>
            </a:fld>
            <a:endParaRPr lang="en-IN"/>
          </a:p>
        </p:txBody>
      </p:sp>
    </p:spTree>
    <p:extLst>
      <p:ext uri="{BB962C8B-B14F-4D97-AF65-F5344CB8AC3E}">
        <p14:creationId xmlns:p14="http://schemas.microsoft.com/office/powerpoint/2010/main" val="3152918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84238"/>
          </a:xfrm>
        </p:spPr>
        <p:txBody>
          <a:bodyPr/>
          <a:lstStyle/>
          <a:p>
            <a:r>
              <a:rPr lang="en-IN" sz="3200" b="1" dirty="0">
                <a:latin typeface="Times New Roman" pitchFamily="18" charset="0"/>
                <a:cs typeface="Times New Roman" pitchFamily="18" charset="0"/>
              </a:rPr>
              <a:t>INTRODUCTION</a:t>
            </a:r>
            <a:br>
              <a:rPr lang="en-IN" sz="2800" b="1" dirty="0">
                <a:latin typeface="Times New Roman" pitchFamily="18" charset="0"/>
                <a:cs typeface="Times New Roman" pitchFamily="18" charset="0"/>
              </a:rPr>
            </a:br>
            <a:endParaRPr lang="en-IN" sz="1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
            </a:pPr>
            <a:r>
              <a:rPr lang="en-IN" sz="2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IoT is all about making physical stuffs communicating with each other and, hence our project is based on this application.</a:t>
            </a:r>
          </a:p>
          <a:p>
            <a:pPr algn="just">
              <a:buFont typeface="Wingdings" panose="05000000000000000000" pitchFamily="2" charset="2"/>
              <a:buChar char="§"/>
            </a:pPr>
            <a:r>
              <a:rPr lang="en-US" sz="2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India contributes about 21% of the blind people over total population. In a million population, there are around 53 persons that are visually impaired, 46 thousand are having low vision and around 7000 have completely lose the vision</a:t>
            </a:r>
            <a:endParaRPr lang="en-IN" sz="2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pPr algn="just">
              <a:buFont typeface="Wingdings" panose="05000000000000000000" pitchFamily="2" charset="2"/>
              <a:buChar char="§"/>
            </a:pPr>
            <a:r>
              <a:rPr lang="en-IN" sz="2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Smart shoes for blind person, This shoe will </a:t>
            </a:r>
            <a:r>
              <a:rPr lang="en-IN" sz="2400"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contain</a:t>
            </a:r>
            <a:r>
              <a:rPr lang="en-IN" sz="2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sz="2400"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many</a:t>
            </a:r>
            <a:r>
              <a:rPr lang="en-IN" sz="2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sensors with  features which would help blind persons to their destination. </a:t>
            </a:r>
            <a:r>
              <a:rPr lang="en-US" sz="2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Physical movement is a major challenge for them.</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IN" sz="2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Fire hydrants, potholes, steps, etc. are some of the obstacles people who are blind and low vision need to be careful about. </a:t>
            </a:r>
            <a:endParaRPr lang="en-US" sz="2400"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itchFamily="18" charset="0"/>
              <a:cs typeface="Times New Roman" pitchFamily="18" charset="0"/>
            </a:endParaRPr>
          </a:p>
          <a:p>
            <a:pPr marL="0" indent="0" algn="just">
              <a:buNone/>
            </a:pPr>
            <a:endParaRPr lang="en-IN" sz="2800" dirty="0">
              <a:latin typeface="Times New Roman" pitchFamily="18" charset="0"/>
              <a:cs typeface="Times New Roman" pitchFamily="18" charset="0"/>
            </a:endParaRPr>
          </a:p>
          <a:p>
            <a:pPr marL="0" indent="0">
              <a:buNone/>
            </a:pPr>
            <a:endParaRPr lang="en-IN" dirty="0"/>
          </a:p>
        </p:txBody>
      </p:sp>
      <p:sp>
        <p:nvSpPr>
          <p:cNvPr id="4" name="Slide Number Placeholder 3"/>
          <p:cNvSpPr>
            <a:spLocks noGrp="1"/>
          </p:cNvSpPr>
          <p:nvPr>
            <p:ph type="sldNum" sz="quarter" idx="12"/>
          </p:nvPr>
        </p:nvSpPr>
        <p:spPr/>
        <p:txBody>
          <a:bodyPr/>
          <a:lstStyle/>
          <a:p>
            <a:fld id="{2DD4E219-0C0C-4937-870D-08D46E532289}" type="slidenum">
              <a:rPr lang="en-IN" smtClean="0"/>
              <a:pPr/>
              <a:t>2</a:t>
            </a:fld>
            <a:endParaRPr lang="en-IN"/>
          </a:p>
        </p:txBody>
      </p:sp>
    </p:spTree>
    <p:extLst>
      <p:ext uri="{BB962C8B-B14F-4D97-AF65-F5344CB8AC3E}">
        <p14:creationId xmlns:p14="http://schemas.microsoft.com/office/powerpoint/2010/main" val="2345500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92896"/>
            <a:ext cx="8229600" cy="1143000"/>
          </a:xfrm>
        </p:spPr>
        <p:txBody>
          <a:bodyPr>
            <a:normAutofit/>
          </a:bodyPr>
          <a:lstStyle/>
          <a:p>
            <a:r>
              <a:rPr lang="en-IN" sz="4000" b="1" dirty="0">
                <a:latin typeface="Times New Roman" pitchFamily="18" charset="0"/>
                <a:cs typeface="Times New Roman" pitchFamily="18" charset="0"/>
              </a:rPr>
              <a:t>Thank You</a:t>
            </a:r>
          </a:p>
        </p:txBody>
      </p:sp>
      <p:sp>
        <p:nvSpPr>
          <p:cNvPr id="3" name="Slide Number Placeholder 2"/>
          <p:cNvSpPr>
            <a:spLocks noGrp="1"/>
          </p:cNvSpPr>
          <p:nvPr>
            <p:ph type="sldNum" sz="quarter" idx="12"/>
          </p:nvPr>
        </p:nvSpPr>
        <p:spPr/>
        <p:txBody>
          <a:bodyPr/>
          <a:lstStyle/>
          <a:p>
            <a:fld id="{2DD4E219-0C0C-4937-870D-08D46E532289}" type="slidenum">
              <a:rPr lang="en-IN" smtClean="0"/>
              <a:pPr/>
              <a:t>20</a:t>
            </a:fld>
            <a:endParaRPr lang="en-IN"/>
          </a:p>
        </p:txBody>
      </p:sp>
    </p:spTree>
    <p:extLst>
      <p:ext uri="{BB962C8B-B14F-4D97-AF65-F5344CB8AC3E}">
        <p14:creationId xmlns:p14="http://schemas.microsoft.com/office/powerpoint/2010/main" val="3852209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406" y="76201"/>
            <a:ext cx="8229600" cy="990599"/>
          </a:xfrm>
        </p:spPr>
        <p:txBody>
          <a:bodyPr>
            <a:normAutofit/>
          </a:bodyPr>
          <a:lstStyle/>
          <a:p>
            <a:r>
              <a:rPr lang="en-IN" sz="3200" b="1" dirty="0">
                <a:latin typeface="Times New Roman" pitchFamily="18" charset="0"/>
                <a:cs typeface="Times New Roman" pitchFamily="18" charset="0"/>
              </a:rPr>
              <a:t>LITERATURE SURVEY</a:t>
            </a:r>
          </a:p>
        </p:txBody>
      </p:sp>
      <p:sp>
        <p:nvSpPr>
          <p:cNvPr id="3" name="Content Placeholder 2"/>
          <p:cNvSpPr>
            <a:spLocks noGrp="1"/>
          </p:cNvSpPr>
          <p:nvPr>
            <p:ph idx="1"/>
          </p:nvPr>
        </p:nvSpPr>
        <p:spPr>
          <a:xfrm>
            <a:off x="304800" y="533400"/>
            <a:ext cx="8399206" cy="5795911"/>
          </a:xfrm>
        </p:spPr>
        <p:txBody>
          <a:bodyPr>
            <a:normAutofit fontScale="25000" lnSpcReduction="20000"/>
          </a:bodyPr>
          <a:lstStyle/>
          <a:p>
            <a:pPr marL="457200" indent="-457200" algn="just">
              <a:lnSpc>
                <a:spcPct val="150000"/>
              </a:lnSpc>
              <a:buFont typeface="+mj-lt"/>
              <a:buAutoNum type="arabicPeriod"/>
            </a:pPr>
            <a:endParaRPr lang="en-US" sz="8000" dirty="0">
              <a:latin typeface="Times New Roman" pitchFamily="18" charset="0"/>
              <a:cs typeface="Times New Roman" pitchFamily="18" charset="0"/>
            </a:endParaRPr>
          </a:p>
          <a:p>
            <a:pPr marL="457200" indent="-457200" algn="just">
              <a:lnSpc>
                <a:spcPct val="120000"/>
              </a:lnSpc>
              <a:buFont typeface="+mj-lt"/>
              <a:buAutoNum type="arabicPeriod"/>
            </a:pPr>
            <a:r>
              <a:rPr lang="en-US" sz="9600" dirty="0">
                <a:latin typeface="Times New Roman" pitchFamily="18" charset="0"/>
                <a:cs typeface="Times New Roman" pitchFamily="18" charset="0"/>
              </a:rPr>
              <a:t>In this paper titled “</a:t>
            </a:r>
            <a:r>
              <a:rPr lang="en-IN" sz="9600" b="0" dirty="0">
                <a:solidFill>
                  <a:schemeClr val="tx1"/>
                </a:solidFill>
                <a:latin typeface="Times New Roman" panose="02020603050405020304" pitchFamily="18" charset="0"/>
                <a:cs typeface="Times New Roman" panose="02020603050405020304" pitchFamily="18" charset="0"/>
              </a:rPr>
              <a:t>Smart Assistive Shoes for </a:t>
            </a:r>
            <a:r>
              <a:rPr lang="en-IN" sz="9600" b="0" dirty="0" err="1">
                <a:solidFill>
                  <a:schemeClr val="tx1"/>
                </a:solidFill>
                <a:latin typeface="Times New Roman" panose="02020603050405020304" pitchFamily="18" charset="0"/>
                <a:cs typeface="Times New Roman" panose="02020603050405020304" pitchFamily="18" charset="0"/>
              </a:rPr>
              <a:t>Blind”,the</a:t>
            </a:r>
            <a:r>
              <a:rPr lang="en-IN" sz="9600" b="0" dirty="0">
                <a:solidFill>
                  <a:schemeClr val="tx1"/>
                </a:solidFill>
                <a:latin typeface="Times New Roman" panose="02020603050405020304" pitchFamily="18" charset="0"/>
                <a:cs typeface="Times New Roman" panose="02020603050405020304" pitchFamily="18" charset="0"/>
              </a:rPr>
              <a:t> authors are N. Sohan, H. S. Sai Rishab </a:t>
            </a:r>
            <a:r>
              <a:rPr lang="en-IN" sz="9600" dirty="0">
                <a:latin typeface="Times New Roman" panose="02020603050405020304" pitchFamily="18" charset="0"/>
                <a:cs typeface="Times New Roman" panose="02020603050405020304" pitchFamily="18" charset="0"/>
              </a:rPr>
              <a:t>et </a:t>
            </a:r>
            <a:r>
              <a:rPr lang="en-IN" sz="9600" dirty="0" err="1">
                <a:latin typeface="Times New Roman" panose="02020603050405020304" pitchFamily="18" charset="0"/>
                <a:cs typeface="Times New Roman" panose="02020603050405020304" pitchFamily="18" charset="0"/>
              </a:rPr>
              <a:t>al</a:t>
            </a:r>
            <a:r>
              <a:rPr lang="en-IN" sz="9600" b="0" dirty="0" err="1">
                <a:solidFill>
                  <a:schemeClr val="tx1"/>
                </a:solidFill>
                <a:latin typeface="Times New Roman" panose="02020603050405020304" pitchFamily="18" charset="0"/>
                <a:cs typeface="Times New Roman" panose="02020603050405020304" pitchFamily="18" charset="0"/>
              </a:rPr>
              <a:t>.They</a:t>
            </a:r>
            <a:r>
              <a:rPr lang="en-IN" sz="9600" b="0" dirty="0">
                <a:solidFill>
                  <a:schemeClr val="tx1"/>
                </a:solidFill>
                <a:latin typeface="Times New Roman" panose="02020603050405020304" pitchFamily="18" charset="0"/>
                <a:cs typeface="Times New Roman" panose="02020603050405020304" pitchFamily="18" charset="0"/>
              </a:rPr>
              <a:t> have stated that their project </a:t>
            </a:r>
            <a:r>
              <a:rPr lang="en-US" sz="9600" b="0" dirty="0">
                <a:latin typeface="Times New Roman" panose="02020603050405020304" pitchFamily="18" charset="0"/>
                <a:cs typeface="Times New Roman" panose="02020603050405020304" pitchFamily="18" charset="0"/>
              </a:rPr>
              <a:t>consists of </a:t>
            </a:r>
            <a:r>
              <a:rPr lang="en-US" sz="9600" dirty="0">
                <a:solidFill>
                  <a:schemeClr val="tx1"/>
                </a:solidFill>
                <a:latin typeface="Times New Roman" panose="02020603050405020304" pitchFamily="18" charset="0"/>
                <a:cs typeface="Times New Roman" panose="02020603050405020304" pitchFamily="18" charset="0"/>
              </a:rPr>
              <a:t>assistive system which helps the blind to find obstacle free path based on the voice commands. The main aim of this research work is to provide a better solution regarding navigation system for blind people with all the mentioned functions.</a:t>
            </a:r>
          </a:p>
          <a:p>
            <a:pPr marL="457200" indent="-457200" algn="just">
              <a:lnSpc>
                <a:spcPct val="120000"/>
              </a:lnSpc>
              <a:buFont typeface="+mj-lt"/>
              <a:buAutoNum type="arabicPeriod"/>
            </a:pPr>
            <a:r>
              <a:rPr lang="en-US" sz="9600" dirty="0">
                <a:latin typeface="Times New Roman" panose="02020603050405020304" pitchFamily="18" charset="0"/>
                <a:cs typeface="Times New Roman" panose="02020603050405020304" pitchFamily="18" charset="0"/>
              </a:rPr>
              <a:t>In this paper titled “</a:t>
            </a:r>
            <a:r>
              <a:rPr lang="en-US" sz="9600" b="0" dirty="0">
                <a:solidFill>
                  <a:schemeClr val="tx1"/>
                </a:solidFill>
                <a:latin typeface="Times New Roman" panose="02020603050405020304" pitchFamily="18" charset="0"/>
                <a:cs typeface="Times New Roman" panose="02020603050405020304" pitchFamily="18" charset="0"/>
              </a:rPr>
              <a:t>Internet of Things - Enabled Smart Shoes for Blind </a:t>
            </a:r>
            <a:r>
              <a:rPr lang="en-US" sz="9600" b="0" dirty="0" err="1">
                <a:solidFill>
                  <a:schemeClr val="tx1"/>
                </a:solidFill>
                <a:latin typeface="Times New Roman" panose="02020603050405020304" pitchFamily="18" charset="0"/>
                <a:cs typeface="Times New Roman" panose="02020603050405020304" pitchFamily="18" charset="0"/>
              </a:rPr>
              <a:t>People”,the</a:t>
            </a:r>
            <a:r>
              <a:rPr lang="en-US" sz="9600" b="0" dirty="0">
                <a:solidFill>
                  <a:schemeClr val="tx1"/>
                </a:solidFill>
                <a:latin typeface="Times New Roman" panose="02020603050405020304" pitchFamily="18" charset="0"/>
                <a:cs typeface="Times New Roman" panose="02020603050405020304" pitchFamily="18" charset="0"/>
              </a:rPr>
              <a:t> authors are </a:t>
            </a:r>
            <a:r>
              <a:rPr lang="en-IN" sz="9600" b="0" dirty="0">
                <a:solidFill>
                  <a:schemeClr val="tx1"/>
                </a:solidFill>
                <a:latin typeface="Times New Roman" panose="02020603050405020304" pitchFamily="18" charset="0"/>
                <a:cs typeface="Times New Roman" panose="02020603050405020304" pitchFamily="18" charset="0"/>
              </a:rPr>
              <a:t>Pratik </a:t>
            </a:r>
            <a:r>
              <a:rPr lang="en-IN" sz="9600" b="0" dirty="0" err="1">
                <a:solidFill>
                  <a:schemeClr val="tx1"/>
                </a:solidFill>
                <a:latin typeface="Times New Roman" panose="02020603050405020304" pitchFamily="18" charset="0"/>
                <a:cs typeface="Times New Roman" panose="02020603050405020304" pitchFamily="18" charset="0"/>
              </a:rPr>
              <a:t>Bhongade,Abdul</a:t>
            </a:r>
            <a:r>
              <a:rPr lang="en-IN" sz="9600" b="0" dirty="0">
                <a:solidFill>
                  <a:schemeClr val="tx1"/>
                </a:solidFill>
                <a:latin typeface="Times New Roman" panose="02020603050405020304" pitchFamily="18" charset="0"/>
                <a:cs typeface="Times New Roman" panose="02020603050405020304" pitchFamily="18" charset="0"/>
              </a:rPr>
              <a:t> </a:t>
            </a:r>
            <a:r>
              <a:rPr lang="en-IN" sz="9600" b="0" dirty="0" err="1">
                <a:solidFill>
                  <a:schemeClr val="tx1"/>
                </a:solidFill>
                <a:latin typeface="Times New Roman" panose="02020603050405020304" pitchFamily="18" charset="0"/>
                <a:cs typeface="Times New Roman" panose="02020603050405020304" pitchFamily="18" charset="0"/>
              </a:rPr>
              <a:t>Moeid</a:t>
            </a:r>
            <a:r>
              <a:rPr lang="en-IN" sz="9600" b="0" dirty="0">
                <a:solidFill>
                  <a:schemeClr val="tx1"/>
                </a:solidFill>
                <a:latin typeface="Times New Roman" panose="02020603050405020304" pitchFamily="18" charset="0"/>
                <a:cs typeface="Times New Roman" panose="02020603050405020304" pitchFamily="18" charset="0"/>
              </a:rPr>
              <a:t> Sheikh et </a:t>
            </a:r>
            <a:r>
              <a:rPr lang="en-IN" sz="9600" b="0" dirty="0" err="1">
                <a:solidFill>
                  <a:schemeClr val="tx1"/>
                </a:solidFill>
                <a:latin typeface="Times New Roman" panose="02020603050405020304" pitchFamily="18" charset="0"/>
                <a:cs typeface="Times New Roman" panose="02020603050405020304" pitchFamily="18" charset="0"/>
              </a:rPr>
              <a:t>al.They</a:t>
            </a:r>
            <a:r>
              <a:rPr lang="en-IN" sz="9600" b="0" dirty="0">
                <a:solidFill>
                  <a:schemeClr val="tx1"/>
                </a:solidFill>
                <a:latin typeface="Times New Roman" panose="02020603050405020304" pitchFamily="18" charset="0"/>
                <a:cs typeface="Times New Roman" panose="02020603050405020304" pitchFamily="18" charset="0"/>
              </a:rPr>
              <a:t> have stated that </a:t>
            </a:r>
            <a:r>
              <a:rPr lang="en-US" sz="9600" b="0" dirty="0">
                <a:latin typeface="Times New Roman" panose="02020603050405020304" pitchFamily="18" charset="0"/>
                <a:cs typeface="Times New Roman" panose="02020603050405020304" pitchFamily="18" charset="0"/>
              </a:rPr>
              <a:t>t</a:t>
            </a:r>
            <a:r>
              <a:rPr lang="en-US" sz="9600" dirty="0">
                <a:solidFill>
                  <a:schemeClr val="tx1"/>
                </a:solidFill>
                <a:latin typeface="Times New Roman" panose="02020603050405020304" pitchFamily="18" charset="0"/>
                <a:cs typeface="Times New Roman" panose="02020603050405020304" pitchFamily="18" charset="0"/>
              </a:rPr>
              <a:t>his Smart Shoe will be equipped with various sensors </a:t>
            </a:r>
            <a:r>
              <a:rPr lang="en-US" sz="9600" dirty="0">
                <a:latin typeface="Times New Roman" panose="02020603050405020304" pitchFamily="18" charset="0"/>
                <a:cs typeface="Times New Roman" panose="02020603050405020304" pitchFamily="18" charset="0"/>
              </a:rPr>
              <a:t>and t</a:t>
            </a:r>
            <a:r>
              <a:rPr lang="en-US" sz="9600" dirty="0">
                <a:solidFill>
                  <a:schemeClr val="tx1"/>
                </a:solidFill>
                <a:latin typeface="Times New Roman" panose="02020603050405020304" pitchFamily="18" charset="0"/>
                <a:cs typeface="Times New Roman" panose="02020603050405020304" pitchFamily="18" charset="0"/>
              </a:rPr>
              <a:t>he entire system is powered by two sources: two batteries as a primary source and piezoelectric plates as an alternate source that generates power when a blind person walks.</a:t>
            </a:r>
          </a:p>
          <a:p>
            <a:pPr marL="457200" indent="-457200" algn="just">
              <a:lnSpc>
                <a:spcPct val="150000"/>
              </a:lnSpc>
              <a:buFont typeface="+mj-lt"/>
              <a:buAutoNum type="arabicPeriod"/>
            </a:pPr>
            <a:endParaRPr lang="en-US" sz="8000" b="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endParaRPr lang="en-US" sz="8000" dirty="0">
              <a:solidFill>
                <a:schemeClr val="tx1"/>
              </a:solidFill>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endParaRPr lang="en-US" sz="8000" b="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endParaRPr lang="en-US" sz="8000" dirty="0">
              <a:solidFill>
                <a:schemeClr val="tx1"/>
              </a:solidFill>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endParaRPr lang="en-US" sz="8000" b="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endParaRPr lang="en-US" sz="8000" b="0" dirty="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sz="2400" dirty="0">
              <a:solidFill>
                <a:schemeClr val="tx1"/>
              </a:solidFill>
            </a:endParaRPr>
          </a:p>
          <a:p>
            <a:pPr marL="457200" indent="-457200" algn="just">
              <a:lnSpc>
                <a:spcPct val="150000"/>
              </a:lnSpc>
              <a:buFont typeface="+mj-lt"/>
              <a:buAutoNum type="arabicPeriod"/>
            </a:pPr>
            <a:endParaRPr lang="en-US" sz="2400" dirty="0">
              <a:solidFill>
                <a:schemeClr val="tx1"/>
              </a:solidFill>
            </a:endParaRPr>
          </a:p>
          <a:p>
            <a:pPr marL="457200" indent="-457200" algn="just">
              <a:lnSpc>
                <a:spcPct val="150000"/>
              </a:lnSpc>
              <a:buFont typeface="+mj-lt"/>
              <a:buAutoNum type="arabicPeriod"/>
            </a:pPr>
            <a:endParaRPr lang="en-US" sz="2400" b="0" dirty="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DD4E219-0C0C-4937-870D-08D46E532289}" type="slidenum">
              <a:rPr lang="en-IN" smtClean="0"/>
              <a:pPr/>
              <a:t>3</a:t>
            </a:fld>
            <a:endParaRPr lang="en-IN"/>
          </a:p>
        </p:txBody>
      </p:sp>
    </p:spTree>
    <p:extLst>
      <p:ext uri="{BB962C8B-B14F-4D97-AF65-F5344CB8AC3E}">
        <p14:creationId xmlns:p14="http://schemas.microsoft.com/office/powerpoint/2010/main" val="3702060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832"/>
            <a:ext cx="8229600" cy="1143000"/>
          </a:xfrm>
        </p:spPr>
        <p:txBody>
          <a:bodyPr>
            <a:normAutofit/>
          </a:bodyPr>
          <a:lstStyle/>
          <a:p>
            <a:r>
              <a:rPr lang="en-IN" sz="3200" b="1" dirty="0">
                <a:latin typeface="Times New Roman" pitchFamily="18" charset="0"/>
                <a:cs typeface="Times New Roman" pitchFamily="18" charset="0"/>
              </a:rPr>
              <a:t>LITERATURE SURVEY</a:t>
            </a:r>
          </a:p>
        </p:txBody>
      </p:sp>
      <p:sp>
        <p:nvSpPr>
          <p:cNvPr id="3" name="Content Placeholder 2"/>
          <p:cNvSpPr>
            <a:spLocks noGrp="1"/>
          </p:cNvSpPr>
          <p:nvPr>
            <p:ph idx="1"/>
          </p:nvPr>
        </p:nvSpPr>
        <p:spPr>
          <a:xfrm>
            <a:off x="457200" y="1097168"/>
            <a:ext cx="8229600" cy="5287963"/>
          </a:xfrm>
        </p:spPr>
        <p:txBody>
          <a:bodyPr>
            <a:normAutofit/>
          </a:bodyPr>
          <a:lstStyle/>
          <a:p>
            <a:pPr marL="514350" indent="-514350" algn="just">
              <a:buFont typeface="+mj-lt"/>
              <a:buAutoNum type="arabicPeriod" startAt="3"/>
            </a:pPr>
            <a:r>
              <a:rPr lang="en-US" sz="2400" dirty="0">
                <a:latin typeface="Times New Roman" panose="02020603050405020304" pitchFamily="18" charset="0"/>
                <a:cs typeface="Times New Roman" pitchFamily="18" charset="0"/>
              </a:rPr>
              <a:t>In this paper titled “</a:t>
            </a:r>
            <a:r>
              <a:rPr lang="en-US" sz="2400" b="0" dirty="0">
                <a:solidFill>
                  <a:schemeClr val="tx1"/>
                </a:solidFill>
                <a:latin typeface="Times New Roman" panose="02020603050405020304" pitchFamily="18" charset="0"/>
                <a:cs typeface="Times New Roman" panose="02020603050405020304" pitchFamily="18" charset="0"/>
              </a:rPr>
              <a:t>Smart Shoes for Visually Impaired Using IOT” the authors are </a:t>
            </a:r>
            <a:r>
              <a:rPr lang="en-IN" sz="2400" b="0" dirty="0">
                <a:solidFill>
                  <a:schemeClr val="tx1"/>
                </a:solidFill>
                <a:latin typeface="Times New Roman" panose="02020603050405020304" pitchFamily="18" charset="0"/>
                <a:cs typeface="Times New Roman" panose="02020603050405020304" pitchFamily="18" charset="0"/>
              </a:rPr>
              <a:t>Manali </a:t>
            </a:r>
            <a:r>
              <a:rPr lang="en-IN" sz="2400" b="0" dirty="0" err="1">
                <a:solidFill>
                  <a:schemeClr val="tx1"/>
                </a:solidFill>
                <a:latin typeface="Times New Roman" panose="02020603050405020304" pitchFamily="18" charset="0"/>
                <a:cs typeface="Times New Roman" panose="02020603050405020304" pitchFamily="18" charset="0"/>
              </a:rPr>
              <a:t>Tayade,Harsh</a:t>
            </a:r>
            <a:r>
              <a:rPr lang="en-IN" sz="2400" b="0" dirty="0">
                <a:solidFill>
                  <a:schemeClr val="tx1"/>
                </a:solidFill>
                <a:latin typeface="Times New Roman" panose="02020603050405020304" pitchFamily="18" charset="0"/>
                <a:cs typeface="Times New Roman" panose="02020603050405020304" pitchFamily="18" charset="0"/>
              </a:rPr>
              <a:t> Kadam et </a:t>
            </a:r>
            <a:r>
              <a:rPr lang="en-IN" sz="2400" b="0" dirty="0" err="1">
                <a:solidFill>
                  <a:schemeClr val="tx1"/>
                </a:solidFill>
                <a:latin typeface="Times New Roman" panose="02020603050405020304" pitchFamily="18" charset="0"/>
                <a:cs typeface="Times New Roman" panose="02020603050405020304" pitchFamily="18" charset="0"/>
              </a:rPr>
              <a:t>al.This</a:t>
            </a:r>
            <a:r>
              <a:rPr lang="en-IN" sz="2400" b="0" dirty="0">
                <a:solidFill>
                  <a:schemeClr val="tx1"/>
                </a:solidFill>
                <a:latin typeface="Times New Roman" panose="02020603050405020304" pitchFamily="18" charset="0"/>
                <a:cs typeface="Times New Roman" panose="02020603050405020304" pitchFamily="18" charset="0"/>
              </a:rPr>
              <a:t> paper states that this shoe </a:t>
            </a:r>
            <a:r>
              <a:rPr lang="en-US" sz="2400" dirty="0">
                <a:solidFill>
                  <a:schemeClr val="tx1"/>
                </a:solidFill>
                <a:latin typeface="Times New Roman" panose="02020603050405020304" pitchFamily="18" charset="0"/>
                <a:cs typeface="Times New Roman" panose="02020603050405020304" pitchFamily="18" charset="0"/>
              </a:rPr>
              <a:t>includes sensors to detect obstacles such as sidewalks, staircases, etc. Entire data received from the wearable sensors is displayed on the android device and the end-user can view and access .</a:t>
            </a:r>
            <a:endParaRPr lang="en-US" sz="2400" b="0" dirty="0">
              <a:solidFill>
                <a:schemeClr val="tx1"/>
              </a:solidFill>
              <a:latin typeface="Times New Roman" panose="02020603050405020304" pitchFamily="18" charset="0"/>
              <a:cs typeface="Times New Roman" panose="02020603050405020304" pitchFamily="18" charset="0"/>
            </a:endParaRPr>
          </a:p>
          <a:p>
            <a:pPr marL="514350" indent="-514350" algn="just">
              <a:buFont typeface="+mj-lt"/>
              <a:buAutoNum type="arabicPeriod" startAt="3"/>
            </a:pPr>
            <a:r>
              <a:rPr lang="en-IN" sz="2400" dirty="0">
                <a:latin typeface="Times New Roman" panose="02020603050405020304" pitchFamily="18" charset="0"/>
                <a:cs typeface="Times New Roman" pitchFamily="18" charset="0"/>
              </a:rPr>
              <a:t>In this paper titled “</a:t>
            </a:r>
            <a:r>
              <a:rPr lang="en-US" sz="2400" b="0" dirty="0">
                <a:solidFill>
                  <a:schemeClr val="tx1"/>
                </a:solidFill>
                <a:latin typeface="Times New Roman" panose="02020603050405020304" pitchFamily="18" charset="0"/>
                <a:cs typeface="Times New Roman" panose="02020603050405020304" pitchFamily="18" charset="0"/>
              </a:rPr>
              <a:t>Smart Footwear for the Visually-Impaired People Based on Arduino Platform and Ultrasonic </a:t>
            </a:r>
            <a:r>
              <a:rPr lang="en-US" sz="2400" b="0" dirty="0" err="1">
                <a:solidFill>
                  <a:schemeClr val="tx1"/>
                </a:solidFill>
                <a:latin typeface="Times New Roman" panose="02020603050405020304" pitchFamily="18" charset="0"/>
                <a:cs typeface="Times New Roman" panose="02020603050405020304" pitchFamily="18" charset="0"/>
              </a:rPr>
              <a:t>Sensors”,the</a:t>
            </a:r>
            <a:r>
              <a:rPr lang="en-US" sz="2400" b="0" dirty="0">
                <a:solidFill>
                  <a:schemeClr val="tx1"/>
                </a:solidFill>
                <a:latin typeface="Times New Roman" panose="02020603050405020304" pitchFamily="18" charset="0"/>
                <a:cs typeface="Times New Roman" panose="02020603050405020304" pitchFamily="18" charset="0"/>
              </a:rPr>
              <a:t> authors are</a:t>
            </a:r>
            <a:r>
              <a:rPr lang="en-IN" sz="2400" b="0" dirty="0">
                <a:solidFill>
                  <a:schemeClr val="tx1"/>
                </a:solidFill>
                <a:latin typeface="Times New Roman" panose="02020603050405020304" pitchFamily="18" charset="0"/>
                <a:cs typeface="Times New Roman" panose="02020603050405020304" pitchFamily="18" charset="0"/>
              </a:rPr>
              <a:t> Valentina Balas, Muhammad Arif</a:t>
            </a:r>
            <a:r>
              <a:rPr lang="en-IN" sz="2400" dirty="0">
                <a:latin typeface="Times New Roman" panose="02020603050405020304" pitchFamily="18" charset="0"/>
                <a:cs typeface="Times New Roman" panose="02020603050405020304" pitchFamily="18" charset="0"/>
              </a:rPr>
              <a:t> et al</a:t>
            </a:r>
            <a:r>
              <a:rPr lang="en-IN" sz="2400" b="0" dirty="0">
                <a:solidFill>
                  <a:schemeClr val="tx1"/>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This paper presents use of location </a:t>
            </a:r>
            <a:r>
              <a:rPr lang="en-US" sz="2400" b="0" dirty="0">
                <a:solidFill>
                  <a:schemeClr val="tx1"/>
                </a:solidFill>
                <a:latin typeface="Times New Roman" panose="02020603050405020304" pitchFamily="18" charset="0"/>
                <a:cs typeface="Times New Roman" panose="02020603050405020304" pitchFamily="18" charset="0"/>
              </a:rPr>
              <a:t>system </a:t>
            </a:r>
            <a:r>
              <a:rPr lang="en-US" sz="2400" dirty="0">
                <a:latin typeface="Times New Roman" panose="02020603050405020304" pitchFamily="18" charset="0"/>
                <a:cs typeface="Times New Roman" panose="02020603050405020304" pitchFamily="18" charset="0"/>
              </a:rPr>
              <a:t>for </a:t>
            </a:r>
            <a:r>
              <a:rPr lang="en-US" sz="2400" b="0" dirty="0">
                <a:solidFill>
                  <a:schemeClr val="tx1"/>
                </a:solidFill>
                <a:latin typeface="Times New Roman" panose="02020603050405020304" pitchFamily="18" charset="0"/>
                <a:cs typeface="Times New Roman" panose="02020603050405020304" pitchFamily="18" charset="0"/>
              </a:rPr>
              <a:t>suggesting the visually-impaired persons </a:t>
            </a:r>
            <a:r>
              <a:rPr lang="en-US" sz="2400" dirty="0">
                <a:latin typeface="Times New Roman" panose="02020603050405020304" pitchFamily="18" charset="0"/>
                <a:cs typeface="Times New Roman" panose="02020603050405020304" pitchFamily="18" charset="0"/>
              </a:rPr>
              <a:t>about</a:t>
            </a:r>
            <a:r>
              <a:rPr lang="en-US" sz="2400" b="0" dirty="0">
                <a:solidFill>
                  <a:schemeClr val="tx1"/>
                </a:solidFill>
                <a:latin typeface="Times New Roman" panose="02020603050405020304" pitchFamily="18" charset="0"/>
                <a:cs typeface="Times New Roman" panose="02020603050405020304" pitchFamily="18" charset="0"/>
              </a:rPr>
              <a:t> the closest locations such as supermarkets, hospitals, institutions, etc. </a:t>
            </a:r>
            <a:endParaRPr lang="en-IN" sz="2400" dirty="0">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DD4E219-0C0C-4937-870D-08D46E532289}" type="slidenum">
              <a:rPr lang="en-IN" smtClean="0"/>
              <a:pPr/>
              <a:t>4</a:t>
            </a:fld>
            <a:endParaRPr lang="en-IN"/>
          </a:p>
        </p:txBody>
      </p:sp>
    </p:spTree>
    <p:extLst>
      <p:ext uri="{BB962C8B-B14F-4D97-AF65-F5344CB8AC3E}">
        <p14:creationId xmlns:p14="http://schemas.microsoft.com/office/powerpoint/2010/main" val="3702060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A4FC-61A5-468F-6019-26B2B804FD5F}"/>
              </a:ext>
            </a:extLst>
          </p:cNvPr>
          <p:cNvSpPr>
            <a:spLocks noGrp="1"/>
          </p:cNvSpPr>
          <p:nvPr>
            <p:ph type="title"/>
          </p:nvPr>
        </p:nvSpPr>
        <p:spPr/>
        <p:txBody>
          <a:bodyPr>
            <a:normAutofit/>
          </a:bodyPr>
          <a:lstStyle/>
          <a:p>
            <a:r>
              <a:rPr lang="en-IN" sz="3200" b="1" dirty="0">
                <a:latin typeface="Times New Roman" pitchFamily="18" charset="0"/>
                <a:cs typeface="Times New Roman" pitchFamily="18" charset="0"/>
              </a:rPr>
              <a:t>LITERATURE SURVEY</a:t>
            </a:r>
            <a:endParaRPr lang="en-IN" sz="3200" dirty="0"/>
          </a:p>
        </p:txBody>
      </p:sp>
      <p:sp>
        <p:nvSpPr>
          <p:cNvPr id="3" name="Content Placeholder 2">
            <a:extLst>
              <a:ext uri="{FF2B5EF4-FFF2-40B4-BE49-F238E27FC236}">
                <a16:creationId xmlns:a16="http://schemas.microsoft.com/office/drawing/2014/main" id="{C62E7C8B-21AF-1282-DA8B-F0497FB0C1BE}"/>
              </a:ext>
            </a:extLst>
          </p:cNvPr>
          <p:cNvSpPr>
            <a:spLocks noGrp="1"/>
          </p:cNvSpPr>
          <p:nvPr>
            <p:ph idx="1"/>
          </p:nvPr>
        </p:nvSpPr>
        <p:spPr>
          <a:xfrm>
            <a:off x="457200" y="1417638"/>
            <a:ext cx="8229600" cy="4708525"/>
          </a:xfrm>
        </p:spPr>
        <p:txBody>
          <a:bodyPr>
            <a:normAutofit/>
          </a:bodyPr>
          <a:lstStyle/>
          <a:p>
            <a:pPr marL="457200" indent="-457200" algn="just">
              <a:buFont typeface="+mj-lt"/>
              <a:buAutoNum type="arabicPeriod" startAt="5"/>
            </a:pPr>
            <a:r>
              <a:rPr lang="en-US" sz="2400" dirty="0">
                <a:latin typeface="Times New Roman" panose="02020603050405020304" pitchFamily="18" charset="0"/>
                <a:cs typeface="Times New Roman" panose="02020603050405020304" pitchFamily="18" charset="0"/>
              </a:rPr>
              <a:t>In this paper titled “</a:t>
            </a:r>
            <a:r>
              <a:rPr lang="en-US" sz="2400" b="0" dirty="0">
                <a:solidFill>
                  <a:schemeClr val="tx1"/>
                </a:solidFill>
                <a:latin typeface="Times New Roman" panose="02020603050405020304" pitchFamily="18" charset="0"/>
                <a:cs typeface="Times New Roman" panose="02020603050405020304" pitchFamily="18" charset="0"/>
              </a:rPr>
              <a:t>Design and Implementation of Smart Shoes for Blind and Visually Impaired People for More Secure  Movements” and the authors are </a:t>
            </a:r>
            <a:r>
              <a:rPr lang="en-IN" sz="2400" b="0" dirty="0">
                <a:solidFill>
                  <a:schemeClr val="tx1"/>
                </a:solidFill>
                <a:latin typeface="Times New Roman" panose="02020603050405020304" pitchFamily="18" charset="0"/>
                <a:cs typeface="Times New Roman" panose="02020603050405020304" pitchFamily="18" charset="0"/>
              </a:rPr>
              <a:t>Jeffrey </a:t>
            </a:r>
            <a:r>
              <a:rPr lang="en-IN" sz="2400" b="0" dirty="0" err="1">
                <a:solidFill>
                  <a:schemeClr val="tx1"/>
                </a:solidFill>
                <a:latin typeface="Times New Roman" panose="02020603050405020304" pitchFamily="18" charset="0"/>
                <a:cs typeface="Times New Roman" panose="02020603050405020304" pitchFamily="18" charset="0"/>
              </a:rPr>
              <a:t>Chehade</a:t>
            </a:r>
            <a:r>
              <a:rPr lang="en-IN" sz="2400" b="0" dirty="0">
                <a:solidFill>
                  <a:schemeClr val="tx1"/>
                </a:solidFill>
                <a:latin typeface="Times New Roman" panose="02020603050405020304" pitchFamily="18" charset="0"/>
                <a:cs typeface="Times New Roman" panose="02020603050405020304" pitchFamily="18" charset="0"/>
              </a:rPr>
              <a:t>, Ali Hayek  et al and this paper states that </a:t>
            </a:r>
            <a:r>
              <a:rPr lang="en-US" sz="2400" dirty="0">
                <a:solidFill>
                  <a:schemeClr val="dk1"/>
                </a:solidFill>
                <a:latin typeface="Times New Roman" panose="02020603050405020304" pitchFamily="18" charset="0"/>
                <a:cs typeface="Times New Roman" panose="02020603050405020304" pitchFamily="18" charset="0"/>
              </a:rPr>
              <a:t>t</a:t>
            </a:r>
            <a:r>
              <a:rPr lang="en-US" sz="2400" b="0" i="0" kern="1200" dirty="0">
                <a:solidFill>
                  <a:schemeClr val="dk1"/>
                </a:solidFill>
                <a:effectLst/>
                <a:latin typeface="Times New Roman" panose="02020603050405020304" pitchFamily="18" charset="0"/>
                <a:cs typeface="Times New Roman" panose="02020603050405020304" pitchFamily="18" charset="0"/>
              </a:rPr>
              <a:t>his system is developed to detect obstacles, wet floor and if patient fall </a:t>
            </a:r>
            <a:r>
              <a:rPr lang="en-US" sz="2400" dirty="0">
                <a:solidFill>
                  <a:schemeClr val="dk1"/>
                </a:solidFill>
                <a:latin typeface="Times New Roman" panose="02020603050405020304" pitchFamily="18" charset="0"/>
                <a:cs typeface="Times New Roman" panose="02020603050405020304" pitchFamily="18" charset="0"/>
              </a:rPr>
              <a:t>i</a:t>
            </a:r>
            <a:r>
              <a:rPr lang="en-US" sz="2400" b="0" i="0" kern="1200" dirty="0">
                <a:solidFill>
                  <a:schemeClr val="dk1"/>
                </a:solidFill>
                <a:effectLst/>
                <a:latin typeface="Times New Roman" panose="02020603050405020304" pitchFamily="18" charset="0"/>
                <a:cs typeface="Times New Roman" panose="02020603050405020304" pitchFamily="18" charset="0"/>
              </a:rPr>
              <a:t>n case of presence of one of the above incidents, the user will be notified acoustically using some voice alarms.</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B048BBE-9F5A-8A60-04D8-A3262BED3FE8}"/>
              </a:ext>
            </a:extLst>
          </p:cNvPr>
          <p:cNvSpPr>
            <a:spLocks noGrp="1"/>
          </p:cNvSpPr>
          <p:nvPr>
            <p:ph type="sldNum" sz="quarter" idx="12"/>
          </p:nvPr>
        </p:nvSpPr>
        <p:spPr/>
        <p:txBody>
          <a:bodyPr/>
          <a:lstStyle/>
          <a:p>
            <a:fld id="{2DD4E219-0C0C-4937-870D-08D46E532289}" type="slidenum">
              <a:rPr lang="en-IN" smtClean="0"/>
              <a:pPr/>
              <a:t>5</a:t>
            </a:fld>
            <a:endParaRPr lang="en-IN"/>
          </a:p>
        </p:txBody>
      </p:sp>
    </p:spTree>
    <p:extLst>
      <p:ext uri="{BB962C8B-B14F-4D97-AF65-F5344CB8AC3E}">
        <p14:creationId xmlns:p14="http://schemas.microsoft.com/office/powerpoint/2010/main" val="636200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PROBLEM STATEMENT</a:t>
            </a:r>
          </a:p>
        </p:txBody>
      </p:sp>
      <p:sp>
        <p:nvSpPr>
          <p:cNvPr id="3" name="Content Placeholder 2"/>
          <p:cNvSpPr>
            <a:spLocks noGrp="1"/>
          </p:cNvSpPr>
          <p:nvPr>
            <p:ph idx="1"/>
          </p:nvPr>
        </p:nvSpPr>
        <p:spPr/>
        <p:txBody>
          <a:bodyPr/>
          <a:lstStyle/>
          <a:p>
            <a:pPr algn="just"/>
            <a:r>
              <a:rPr lang="en-US" sz="2400" b="0" i="0" dirty="0">
                <a:solidFill>
                  <a:srgbClr val="1F1F1F"/>
                </a:solidFill>
                <a:effectLst/>
                <a:latin typeface="Times New Roman" panose="02020603050405020304" pitchFamily="18" charset="0"/>
                <a:cs typeface="Times New Roman" panose="02020603050405020304" pitchFamily="18" charset="0"/>
              </a:rPr>
              <a:t>Blind and visually impaired people face a number of challenges in their daily lives, including navigating their surroundings safely and independently. Smart shoes have the potential to address these challenges by providing blind and visually impaired people with real-time information about their surroundings and helping them to avoid obstacles.</a:t>
            </a:r>
            <a:endParaRPr lang="en-IN" sz="2400" dirty="0">
              <a:latin typeface="Times New Roman" panose="02020603050405020304" pitchFamily="18" charset="0"/>
              <a:cs typeface="Times New Roman" panose="02020603050405020304" pitchFamily="18" charset="0"/>
            </a:endParaRPr>
          </a:p>
          <a:p>
            <a:pPr marL="514350" indent="-514350" algn="just">
              <a:buFont typeface="+mj-lt"/>
              <a:buAutoNum type="arabicPeriod"/>
            </a:pPr>
            <a:endParaRPr lang="en-IN" dirty="0"/>
          </a:p>
          <a:p>
            <a:pPr marL="514350" indent="-514350" algn="just">
              <a:buFont typeface="+mj-lt"/>
              <a:buAutoNum type="arabicPeriod"/>
            </a:pPr>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fld id="{2DD4E219-0C0C-4937-870D-08D46E532289}" type="slidenum">
              <a:rPr lang="en-IN" smtClean="0"/>
              <a:pPr/>
              <a:t>6</a:t>
            </a:fld>
            <a:endParaRPr lang="en-IN"/>
          </a:p>
        </p:txBody>
      </p:sp>
    </p:spTree>
    <p:extLst>
      <p:ext uri="{BB962C8B-B14F-4D97-AF65-F5344CB8AC3E}">
        <p14:creationId xmlns:p14="http://schemas.microsoft.com/office/powerpoint/2010/main" val="2381053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OBJECTIVES</a:t>
            </a:r>
          </a:p>
        </p:txBody>
      </p:sp>
      <p:sp>
        <p:nvSpPr>
          <p:cNvPr id="3" name="Content Placeholder 2"/>
          <p:cNvSpPr>
            <a:spLocks noGrp="1"/>
          </p:cNvSpPr>
          <p:nvPr>
            <p:ph idx="1"/>
          </p:nvPr>
        </p:nvSpPr>
        <p:spPr/>
        <p:txBody>
          <a:bodyPr>
            <a:normAutofit fontScale="77500" lnSpcReduction="20000"/>
          </a:bodyPr>
          <a:lstStyle/>
          <a:p>
            <a:pPr marL="358775" indent="0">
              <a:lnSpc>
                <a:spcPct val="150000"/>
              </a:lnSpc>
              <a:buNone/>
            </a:pPr>
            <a:r>
              <a:rPr lang="en-IN" sz="3100" dirty="0">
                <a:latin typeface="Times New Roman" panose="02020603050405020304" pitchFamily="18" charset="0"/>
                <a:cs typeface="Times New Roman" panose="02020603050405020304" pitchFamily="18" charset="0"/>
              </a:rPr>
              <a:t>The objectives of the proposed work are :</a:t>
            </a:r>
          </a:p>
          <a:p>
            <a:pPr marL="701675" indent="-342900" algn="just">
              <a:lnSpc>
                <a:spcPct val="150000"/>
              </a:lnSpc>
              <a:buSzPct val="105000"/>
            </a:pPr>
            <a:r>
              <a:rPr lang="en-IN" sz="31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To help the blind people to find obstacle free path. </a:t>
            </a:r>
            <a:endParaRPr lang="en-IN" sz="31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701675" indent="-342900" algn="just">
              <a:lnSpc>
                <a:spcPct val="150000"/>
              </a:lnSpc>
              <a:buSzPct val="105000"/>
            </a:pPr>
            <a:r>
              <a:rPr lang="en-IN" sz="31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To help the blind to reach the destination independently. </a:t>
            </a:r>
            <a:endParaRPr lang="en-IN" sz="31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701675" indent="-342900" algn="just">
              <a:lnSpc>
                <a:spcPct val="150000"/>
              </a:lnSpc>
              <a:buSzPct val="105000"/>
            </a:pPr>
            <a:r>
              <a:rPr lang="en-IN" sz="31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To increase the independence and mobility of the blind people. </a:t>
            </a:r>
            <a:endParaRPr lang="en-IN" sz="31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701675" indent="-342900" algn="just">
              <a:lnSpc>
                <a:spcPct val="150000"/>
              </a:lnSpc>
              <a:buSzPct val="105000"/>
            </a:pPr>
            <a:r>
              <a:rPr lang="en-IN" sz="3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reduce the accidents and injuries of the blind people. </a:t>
            </a:r>
            <a:endParaRPr lang="en-US" sz="31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12"/>
          </p:nvPr>
        </p:nvSpPr>
        <p:spPr/>
        <p:txBody>
          <a:bodyPr/>
          <a:lstStyle/>
          <a:p>
            <a:fld id="{2DD4E219-0C0C-4937-870D-08D46E532289}" type="slidenum">
              <a:rPr lang="en-IN" smtClean="0"/>
              <a:pPr/>
              <a:t>7</a:t>
            </a:fld>
            <a:endParaRPr lang="en-IN"/>
          </a:p>
        </p:txBody>
      </p:sp>
    </p:spTree>
    <p:extLst>
      <p:ext uri="{BB962C8B-B14F-4D97-AF65-F5344CB8AC3E}">
        <p14:creationId xmlns:p14="http://schemas.microsoft.com/office/powerpoint/2010/main" val="3281745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EE9B0-7FEE-EFA8-D6AF-D2AB64C08731}"/>
              </a:ext>
            </a:extLst>
          </p:cNvPr>
          <p:cNvSpPr>
            <a:spLocks noGrp="1"/>
          </p:cNvSpPr>
          <p:nvPr>
            <p:ph type="title"/>
          </p:nvPr>
        </p:nvSpPr>
        <p:spPr/>
        <p:txBody>
          <a:bodyPr>
            <a:normAutofit/>
          </a:bodyPr>
          <a:lstStyle/>
          <a:p>
            <a:r>
              <a:rPr lang="en-IN" sz="3200" b="1" dirty="0">
                <a:latin typeface="Times New Roman" pitchFamily="18" charset="0"/>
                <a:cs typeface="Times New Roman" pitchFamily="18" charset="0"/>
              </a:rPr>
              <a:t>METHODOLOGY</a:t>
            </a:r>
            <a:endParaRPr lang="en-IN" sz="3200" dirty="0"/>
          </a:p>
        </p:txBody>
      </p:sp>
      <p:sp>
        <p:nvSpPr>
          <p:cNvPr id="4" name="Slide Number Placeholder 3">
            <a:extLst>
              <a:ext uri="{FF2B5EF4-FFF2-40B4-BE49-F238E27FC236}">
                <a16:creationId xmlns:a16="http://schemas.microsoft.com/office/drawing/2014/main" id="{483F93F6-6E66-91A4-2769-E19249F74C8B}"/>
              </a:ext>
            </a:extLst>
          </p:cNvPr>
          <p:cNvSpPr>
            <a:spLocks noGrp="1"/>
          </p:cNvSpPr>
          <p:nvPr>
            <p:ph type="sldNum" sz="quarter" idx="12"/>
          </p:nvPr>
        </p:nvSpPr>
        <p:spPr/>
        <p:txBody>
          <a:bodyPr/>
          <a:lstStyle/>
          <a:p>
            <a:fld id="{2DD4E219-0C0C-4937-870D-08D46E532289}" type="slidenum">
              <a:rPr lang="en-IN" smtClean="0"/>
              <a:pPr/>
              <a:t>8</a:t>
            </a:fld>
            <a:endParaRPr lang="en-IN"/>
          </a:p>
        </p:txBody>
      </p:sp>
      <p:pic>
        <p:nvPicPr>
          <p:cNvPr id="5" name="Content Placeholder 4">
            <a:extLst>
              <a:ext uri="{FF2B5EF4-FFF2-40B4-BE49-F238E27FC236}">
                <a16:creationId xmlns:a16="http://schemas.microsoft.com/office/drawing/2014/main" id="{740D9716-9C2F-312E-E05A-95954394C65A}"/>
              </a:ext>
            </a:extLst>
          </p:cNvPr>
          <p:cNvPicPr>
            <a:picLocks noGrp="1"/>
          </p:cNvPicPr>
          <p:nvPr>
            <p:ph idx="1"/>
          </p:nvPr>
        </p:nvPicPr>
        <p:blipFill rotWithShape="1">
          <a:blip r:embed="rId2"/>
          <a:srcRect t="16200"/>
          <a:stretch/>
        </p:blipFill>
        <p:spPr>
          <a:xfrm>
            <a:off x="1352550" y="2133600"/>
            <a:ext cx="6438900" cy="3703638"/>
          </a:xfrm>
          <a:prstGeom prst="rect">
            <a:avLst/>
          </a:prstGeom>
        </p:spPr>
      </p:pic>
      <p:sp>
        <p:nvSpPr>
          <p:cNvPr id="3" name="Rectangle 2">
            <a:extLst>
              <a:ext uri="{FF2B5EF4-FFF2-40B4-BE49-F238E27FC236}">
                <a16:creationId xmlns:a16="http://schemas.microsoft.com/office/drawing/2014/main" id="{AB0C1F4C-AF4A-86B3-6FEE-60D3C450E975}"/>
              </a:ext>
            </a:extLst>
          </p:cNvPr>
          <p:cNvSpPr/>
          <p:nvPr/>
        </p:nvSpPr>
        <p:spPr>
          <a:xfrm>
            <a:off x="6248400" y="3772611"/>
            <a:ext cx="1238250" cy="60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GPS</a:t>
            </a:r>
          </a:p>
        </p:txBody>
      </p:sp>
      <p:sp>
        <p:nvSpPr>
          <p:cNvPr id="6" name="Arrow: Right 5">
            <a:extLst>
              <a:ext uri="{FF2B5EF4-FFF2-40B4-BE49-F238E27FC236}">
                <a16:creationId xmlns:a16="http://schemas.microsoft.com/office/drawing/2014/main" id="{148D02FB-9466-DB3D-8B54-B9D538E1D281}"/>
              </a:ext>
            </a:extLst>
          </p:cNvPr>
          <p:cNvSpPr/>
          <p:nvPr/>
        </p:nvSpPr>
        <p:spPr>
          <a:xfrm>
            <a:off x="5638800" y="3886911"/>
            <a:ext cx="609600" cy="381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60231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IN" sz="3200" b="1" dirty="0">
                <a:latin typeface="Times New Roman" pitchFamily="18" charset="0"/>
                <a:cs typeface="Times New Roman" pitchFamily="18" charset="0"/>
              </a:rPr>
              <a:t>METHODOLOGY</a:t>
            </a:r>
          </a:p>
        </p:txBody>
      </p:sp>
      <p:sp>
        <p:nvSpPr>
          <p:cNvPr id="3" name="Content Placeholder 2"/>
          <p:cNvSpPr>
            <a:spLocks noGrp="1"/>
          </p:cNvSpPr>
          <p:nvPr>
            <p:ph idx="1"/>
          </p:nvPr>
        </p:nvSpPr>
        <p:spPr>
          <a:xfrm>
            <a:off x="452284" y="990600"/>
            <a:ext cx="8229600" cy="5730875"/>
          </a:xfrm>
        </p:spPr>
        <p:txBody>
          <a:bodyPr>
            <a:normAutofit fontScale="32500" lnSpcReduction="20000"/>
          </a:bodyPr>
          <a:lstStyle/>
          <a:p>
            <a:pPr marL="457200" indent="-457200" algn="just">
              <a:lnSpc>
                <a:spcPct val="120000"/>
              </a:lnSpc>
              <a:buFont typeface="+mj-lt"/>
              <a:buAutoNum type="arabicPeriod"/>
            </a:pPr>
            <a:r>
              <a:rPr lang="en-IN" sz="7400" dirty="0">
                <a:latin typeface="Times New Roman" pitchFamily="18" charset="0"/>
                <a:cs typeface="Times New Roman" pitchFamily="18" charset="0"/>
              </a:rPr>
              <a:t>STEP 1: The shoe consists of Arduino uno to which the ultrasonic sensors, buzzer ,vibrating motor, buzzer, and GPS system is mounted to it.</a:t>
            </a:r>
          </a:p>
          <a:p>
            <a:pPr marL="457200" indent="-457200" algn="just">
              <a:lnSpc>
                <a:spcPct val="120000"/>
              </a:lnSpc>
              <a:buFont typeface="+mj-lt"/>
              <a:buAutoNum type="arabicPeriod"/>
            </a:pPr>
            <a:r>
              <a:rPr lang="en-IN" sz="7400" dirty="0">
                <a:latin typeface="Times New Roman" pitchFamily="18" charset="0"/>
                <a:cs typeface="Times New Roman" pitchFamily="18" charset="0"/>
              </a:rPr>
              <a:t>STEP 2 :The blind person wears this shoe and move towards his desired destination.</a:t>
            </a:r>
          </a:p>
          <a:p>
            <a:pPr marL="457200" indent="-457200" algn="just">
              <a:lnSpc>
                <a:spcPct val="120000"/>
              </a:lnSpc>
              <a:buFont typeface="+mj-lt"/>
              <a:buAutoNum type="arabicPeriod"/>
            </a:pPr>
            <a:r>
              <a:rPr lang="en-IN" sz="7400" dirty="0">
                <a:latin typeface="Times New Roman" pitchFamily="18" charset="0"/>
                <a:cs typeface="Times New Roman" pitchFamily="18" charset="0"/>
              </a:rPr>
              <a:t>STEP 3: If the obstacles occurs the ultrasonic sensors detects the obstacles as it is used to detect obstacle from certain distance makes a buzzer sound  to alert the blind person to avoid the obstacle.</a:t>
            </a:r>
          </a:p>
          <a:p>
            <a:pPr marL="457200" indent="-457200" algn="just">
              <a:lnSpc>
                <a:spcPct val="120000"/>
              </a:lnSpc>
              <a:buFont typeface="+mj-lt"/>
              <a:buAutoNum type="arabicPeriod"/>
            </a:pPr>
            <a:r>
              <a:rPr lang="en-IN" sz="7400" dirty="0">
                <a:latin typeface="Times New Roman" pitchFamily="18" charset="0"/>
                <a:cs typeface="Times New Roman" pitchFamily="18" charset="0"/>
              </a:rPr>
              <a:t>STEP 4: Suppose the blind person is also deaf he could not hear the buzzer sound about the obstacle in order to overcome that a vibrating motor is installed in the shoe so that along with the beep sound vibration occurs so that they can sense the obstacle.</a:t>
            </a:r>
          </a:p>
          <a:p>
            <a:pPr marL="0" indent="0" algn="just">
              <a:lnSpc>
                <a:spcPct val="150000"/>
              </a:lnSpc>
              <a:buNone/>
            </a:pPr>
            <a:endParaRPr lang="en-IN" sz="2400" dirty="0">
              <a:latin typeface="Times New Roman" pitchFamily="18" charset="0"/>
              <a:cs typeface="Times New Roman" pitchFamily="18" charset="0"/>
            </a:endParaRPr>
          </a:p>
          <a:p>
            <a:endParaRPr lang="en-IN" dirty="0"/>
          </a:p>
        </p:txBody>
      </p:sp>
      <p:sp>
        <p:nvSpPr>
          <p:cNvPr id="4" name="Slide Number Placeholder 3"/>
          <p:cNvSpPr>
            <a:spLocks noGrp="1"/>
          </p:cNvSpPr>
          <p:nvPr>
            <p:ph type="sldNum" sz="quarter" idx="12"/>
          </p:nvPr>
        </p:nvSpPr>
        <p:spPr/>
        <p:txBody>
          <a:bodyPr/>
          <a:lstStyle/>
          <a:p>
            <a:fld id="{2DD4E219-0C0C-4937-870D-08D46E532289}" type="slidenum">
              <a:rPr lang="en-IN" smtClean="0"/>
              <a:pPr/>
              <a:t>9</a:t>
            </a:fld>
            <a:endParaRPr lang="en-IN"/>
          </a:p>
        </p:txBody>
      </p:sp>
    </p:spTree>
    <p:extLst>
      <p:ext uri="{BB962C8B-B14F-4D97-AF65-F5344CB8AC3E}">
        <p14:creationId xmlns:p14="http://schemas.microsoft.com/office/powerpoint/2010/main" val="3281745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857</TotalTime>
  <Words>1364</Words>
  <Application>Microsoft Office PowerPoint</Application>
  <PresentationFormat>On-screen Show (4:3)</PresentationFormat>
  <Paragraphs>165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Times New Roman</vt:lpstr>
      <vt:lpstr>Wingdings</vt:lpstr>
      <vt:lpstr>Office Theme</vt:lpstr>
      <vt:lpstr>DEPARTMENT OF INFORMATION SCIENCE &amp; ENGINEERING </vt:lpstr>
      <vt:lpstr>INTRODUCTION </vt:lpstr>
      <vt:lpstr>LITERATURE SURVEY</vt:lpstr>
      <vt:lpstr>LITERATURE SURVEY</vt:lpstr>
      <vt:lpstr>LITERATURE SURVEY</vt:lpstr>
      <vt:lpstr>PROBLEM STATEMENT</vt:lpstr>
      <vt:lpstr>OBJECTIVES</vt:lpstr>
      <vt:lpstr>METHODOLOGY</vt:lpstr>
      <vt:lpstr>METHODOLOGY</vt:lpstr>
      <vt:lpstr>PowerPoint Presentation</vt:lpstr>
      <vt:lpstr>APPLICATIONS</vt:lpstr>
      <vt:lpstr>   SYSTEM DESIGN</vt:lpstr>
      <vt:lpstr>HARDWARE AND SOFTWARE REQUIREMENTS</vt:lpstr>
      <vt:lpstr>HARDWARE AND SOFTWARE REQUIREMENTS</vt:lpstr>
      <vt:lpstr>SAMPLE CODING</vt:lpstr>
      <vt:lpstr>PowerPoint Presentation</vt:lpstr>
      <vt:lpstr>INITIAL OUTPUT</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  submitted by  Under the Guidence of Student name   Guide name</dc:title>
  <dc:creator>myLAP</dc:creator>
  <cp:lastModifiedBy>Prajanya Jain</cp:lastModifiedBy>
  <cp:revision>57</cp:revision>
  <dcterms:created xsi:type="dcterms:W3CDTF">2022-09-28T03:29:41Z</dcterms:created>
  <dcterms:modified xsi:type="dcterms:W3CDTF">2024-05-21T07:45:26Z</dcterms:modified>
</cp:coreProperties>
</file>